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715000" cx="9144000"/>
  <p:notesSz cx="6858000" cy="9144000"/>
  <p:embeddedFontLst>
    <p:embeddedFont>
      <p:font typeface="Hanken Grotesk"/>
      <p:regular r:id="rId22"/>
      <p:bold r:id="rId23"/>
      <p:italic r:id="rId24"/>
      <p:boldItalic r:id="rId25"/>
    </p:embeddedFont>
    <p:embeddedFont>
      <p:font typeface="Libre Franklin"/>
      <p:regular r:id="rId26"/>
      <p:bold r:id="rId27"/>
      <p:italic r:id="rId28"/>
      <p:boldItalic r:id="rId29"/>
    </p:embeddedFont>
    <p:embeddedFont>
      <p:font typeface="Hanken Grotesk SemiBold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  <p:embeddedFont>
      <p:font typeface="Libre Franklin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9">
          <p15:clr>
            <a:srgbClr val="747775"/>
          </p15:clr>
        </p15:guide>
        <p15:guide id="2" pos="966">
          <p15:clr>
            <a:srgbClr val="747775"/>
          </p15:clr>
        </p15:guide>
        <p15:guide id="3" orient="horz" pos="2891">
          <p15:clr>
            <a:srgbClr val="747775"/>
          </p15:clr>
        </p15:guide>
        <p15:guide id="4" pos="3102">
          <p15:clr>
            <a:srgbClr val="747775"/>
          </p15:clr>
        </p15:guide>
        <p15:guide id="5" orient="horz" pos="1077">
          <p15:clr>
            <a:srgbClr val="747775"/>
          </p15:clr>
        </p15:guide>
        <p15:guide id="6" pos="196">
          <p15:clr>
            <a:srgbClr val="747775"/>
          </p15:clr>
        </p15:guide>
      </p15:sldGuideLst>
    </p:ext>
    <p:ext uri="GoogleSlidesCustomDataVersion2">
      <go:slidesCustomData xmlns:go="http://customooxmlschemas.google.com/" r:id="rId42" roundtripDataSignature="AMtx7mh2TJ/tjJT2nAja0DlKVkW6zCgi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9" orient="horz"/>
        <p:guide pos="966"/>
        <p:guide pos="2891" orient="horz"/>
        <p:guide pos="3102"/>
        <p:guide pos="1077" orient="horz"/>
        <p:guide pos="1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Medium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LibreFranklinMedium-boldItalic.fntdata"/><Relationship Id="rId22" Type="http://schemas.openxmlformats.org/officeDocument/2006/relationships/font" Target="fonts/HankenGrotesk-regular.fntdata"/><Relationship Id="rId21" Type="http://schemas.openxmlformats.org/officeDocument/2006/relationships/slide" Target="slides/slide15.xml"/><Relationship Id="rId24" Type="http://schemas.openxmlformats.org/officeDocument/2006/relationships/font" Target="fonts/HankenGrotesk-italic.fntdata"/><Relationship Id="rId23" Type="http://schemas.openxmlformats.org/officeDocument/2006/relationships/font" Target="fonts/HankenGrotes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ibreFranklin-regular.fntdata"/><Relationship Id="rId25" Type="http://schemas.openxmlformats.org/officeDocument/2006/relationships/font" Target="fonts/HankenGrotesk-boldItalic.fntdata"/><Relationship Id="rId28" Type="http://schemas.openxmlformats.org/officeDocument/2006/relationships/font" Target="fonts/LibreFranklin-italic.fntdata"/><Relationship Id="rId27" Type="http://schemas.openxmlformats.org/officeDocument/2006/relationships/font" Target="fonts/LibreFranklin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ibreFranklin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ankenGroteskSemiBold-bold.fntdata"/><Relationship Id="rId30" Type="http://schemas.openxmlformats.org/officeDocument/2006/relationships/font" Target="fonts/HankenGrotesk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HankenGrotesk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HankenGroteskSemiBold-italic.fntdata"/><Relationship Id="rId13" Type="http://schemas.openxmlformats.org/officeDocument/2006/relationships/slide" Target="slides/slide7.xml"/><Relationship Id="rId35" Type="http://schemas.openxmlformats.org/officeDocument/2006/relationships/font" Target="fonts/Inter-bold.fntdata"/><Relationship Id="rId12" Type="http://schemas.openxmlformats.org/officeDocument/2006/relationships/slide" Target="slides/slide6.xml"/><Relationship Id="rId34" Type="http://schemas.openxmlformats.org/officeDocument/2006/relationships/font" Target="fonts/Inter-regular.fntdata"/><Relationship Id="rId15" Type="http://schemas.openxmlformats.org/officeDocument/2006/relationships/slide" Target="slides/slide9.xml"/><Relationship Id="rId37" Type="http://schemas.openxmlformats.org/officeDocument/2006/relationships/font" Target="fonts/Inter-boldItalic.fntdata"/><Relationship Id="rId14" Type="http://schemas.openxmlformats.org/officeDocument/2006/relationships/slide" Target="slides/slide8.xml"/><Relationship Id="rId36" Type="http://schemas.openxmlformats.org/officeDocument/2006/relationships/font" Target="fonts/Inter-italic.fntdata"/><Relationship Id="rId17" Type="http://schemas.openxmlformats.org/officeDocument/2006/relationships/slide" Target="slides/slide11.xml"/><Relationship Id="rId39" Type="http://schemas.openxmlformats.org/officeDocument/2006/relationships/font" Target="fonts/LibreFranklinMedium-bold.fntdata"/><Relationship Id="rId16" Type="http://schemas.openxmlformats.org/officeDocument/2006/relationships/slide" Target="slides/slide10.xml"/><Relationship Id="rId38" Type="http://schemas.openxmlformats.org/officeDocument/2006/relationships/font" Target="fonts/LibreFranklin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p1:notes"/>
          <p:cNvSpPr/>
          <p:nvPr>
            <p:ph idx="2" type="sldImg"/>
          </p:nvPr>
        </p:nvSpPr>
        <p:spPr>
          <a:xfrm>
            <a:off x="1143218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9d0f6f5bb1_0_3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9d0f6f5b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894a3ee72c_0_1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894a3ee7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894a3ee72c_0_3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894a3ee7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9c2970c464_0_7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9c2970c46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9c2970c464_0_5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9c2970c46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894a3ee72c_0_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894a3ee7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9c9d85561a_0_7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9c9d85561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“Functional MRI doesn’t measure neural firing directly — it measures blood oxygenation, which changes when a region is active.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signal we predict is delayed by a few seconds, so modeling that timing properly is crucial for linking stimuli to brain activity.”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9c2970c464_0_2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9c2970c46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MNI template projection for standardization is a process of spatially normalizing individual brain scans to a common MNI (Montreal Neurological Institute) template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9c9d85561a_0_1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9c9d8556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894a3ee72c_0_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894a3ee72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“Our architecture takes visual, auditory, and language features from movie stimuli, reduces and aligns them in time, and predicts brain activity across 1,000 regions.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network group has its own specialized model, and we train across subjects using a shared MLP backbone.”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9c2970c464_0_4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9c2970c46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VideoMAE2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9c9d85561a_0_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9c9d8556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9c9d85561a_0_5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9c9d85561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15"/>
          <p:cNvSpPr txBox="1"/>
          <p:nvPr/>
        </p:nvSpPr>
        <p:spPr>
          <a:xfrm>
            <a:off x="2596050" y="5375164"/>
            <a:ext cx="395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luigi.celona@unimib.it</a:t>
            </a:r>
            <a:endParaRPr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" name="Google Shape;12;p15"/>
          <p:cNvSpPr txBox="1"/>
          <p:nvPr/>
        </p:nvSpPr>
        <p:spPr>
          <a:xfrm>
            <a:off x="68607" y="5375175"/>
            <a:ext cx="288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AIC workshop, Bologna, 25-26 october 2025</a:t>
            </a:r>
            <a:endParaRPr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7"/>
          <p:cNvSpPr txBox="1"/>
          <p:nvPr>
            <p:ph type="title"/>
          </p:nvPr>
        </p:nvSpPr>
        <p:spPr>
          <a:xfrm>
            <a:off x="457200" y="381000"/>
            <a:ext cx="4114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70" name="Google Shape;70;p87"/>
          <p:cNvSpPr txBox="1"/>
          <p:nvPr>
            <p:ph idx="10" type="dt"/>
          </p:nvPr>
        </p:nvSpPr>
        <p:spPr>
          <a:xfrm>
            <a:off x="457200" y="5334000"/>
            <a:ext cx="22290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87"/>
          <p:cNvSpPr txBox="1"/>
          <p:nvPr>
            <p:ph idx="11" type="ftr"/>
          </p:nvPr>
        </p:nvSpPr>
        <p:spPr>
          <a:xfrm>
            <a:off x="2775585" y="5334000"/>
            <a:ext cx="3592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87"/>
          <p:cNvSpPr txBox="1"/>
          <p:nvPr>
            <p:ph idx="12" type="sldNum"/>
          </p:nvPr>
        </p:nvSpPr>
        <p:spPr>
          <a:xfrm>
            <a:off x="6865620" y="5334000"/>
            <a:ext cx="1821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87"/>
          <p:cNvSpPr/>
          <p:nvPr>
            <p:ph idx="2" type="pic"/>
          </p:nvPr>
        </p:nvSpPr>
        <p:spPr>
          <a:xfrm>
            <a:off x="899232" y="1502999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" name="Google Shape;74;p87"/>
          <p:cNvSpPr txBox="1"/>
          <p:nvPr>
            <p:ph idx="1" type="body"/>
          </p:nvPr>
        </p:nvSpPr>
        <p:spPr>
          <a:xfrm>
            <a:off x="456758" y="2722688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5" name="Google Shape;75;p87"/>
          <p:cNvSpPr txBox="1"/>
          <p:nvPr>
            <p:ph idx="3" type="body"/>
          </p:nvPr>
        </p:nvSpPr>
        <p:spPr>
          <a:xfrm>
            <a:off x="456758" y="2993783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87"/>
          <p:cNvSpPr txBox="1"/>
          <p:nvPr>
            <p:ph idx="4" type="body"/>
          </p:nvPr>
        </p:nvSpPr>
        <p:spPr>
          <a:xfrm>
            <a:off x="2559878" y="2722688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7" name="Google Shape;77;p87"/>
          <p:cNvSpPr txBox="1"/>
          <p:nvPr>
            <p:ph idx="5" type="body"/>
          </p:nvPr>
        </p:nvSpPr>
        <p:spPr>
          <a:xfrm>
            <a:off x="2559878" y="2993783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" name="Google Shape;78;p87"/>
          <p:cNvSpPr txBox="1"/>
          <p:nvPr>
            <p:ph idx="6" type="body"/>
          </p:nvPr>
        </p:nvSpPr>
        <p:spPr>
          <a:xfrm>
            <a:off x="4662998" y="2722688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9" name="Google Shape;79;p87"/>
          <p:cNvSpPr txBox="1"/>
          <p:nvPr>
            <p:ph idx="7" type="body"/>
          </p:nvPr>
        </p:nvSpPr>
        <p:spPr>
          <a:xfrm>
            <a:off x="4662998" y="2993783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0" name="Google Shape;80;p87"/>
          <p:cNvSpPr txBox="1"/>
          <p:nvPr>
            <p:ph idx="8" type="body"/>
          </p:nvPr>
        </p:nvSpPr>
        <p:spPr>
          <a:xfrm>
            <a:off x="6766118" y="2722688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1" name="Google Shape;81;p87"/>
          <p:cNvSpPr txBox="1"/>
          <p:nvPr>
            <p:ph idx="9" type="body"/>
          </p:nvPr>
        </p:nvSpPr>
        <p:spPr>
          <a:xfrm>
            <a:off x="6766118" y="2993783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87"/>
          <p:cNvSpPr/>
          <p:nvPr>
            <p:ph idx="13" type="pic"/>
          </p:nvPr>
        </p:nvSpPr>
        <p:spPr>
          <a:xfrm>
            <a:off x="3002352" y="1502999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3" name="Google Shape;83;p87"/>
          <p:cNvSpPr/>
          <p:nvPr>
            <p:ph idx="14" type="pic"/>
          </p:nvPr>
        </p:nvSpPr>
        <p:spPr>
          <a:xfrm>
            <a:off x="5105472" y="1502999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" name="Google Shape;84;p87"/>
          <p:cNvSpPr/>
          <p:nvPr>
            <p:ph idx="15" type="pic"/>
          </p:nvPr>
        </p:nvSpPr>
        <p:spPr>
          <a:xfrm>
            <a:off x="7208592" y="1502999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87"/>
          <p:cNvSpPr/>
          <p:nvPr>
            <p:ph idx="16" type="pic"/>
          </p:nvPr>
        </p:nvSpPr>
        <p:spPr>
          <a:xfrm>
            <a:off x="899232" y="3429982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87"/>
          <p:cNvSpPr txBox="1"/>
          <p:nvPr>
            <p:ph idx="17" type="body"/>
          </p:nvPr>
        </p:nvSpPr>
        <p:spPr>
          <a:xfrm>
            <a:off x="456758" y="4649670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87"/>
          <p:cNvSpPr txBox="1"/>
          <p:nvPr>
            <p:ph idx="18" type="body"/>
          </p:nvPr>
        </p:nvSpPr>
        <p:spPr>
          <a:xfrm>
            <a:off x="456758" y="4920766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87"/>
          <p:cNvSpPr txBox="1"/>
          <p:nvPr>
            <p:ph idx="19" type="body"/>
          </p:nvPr>
        </p:nvSpPr>
        <p:spPr>
          <a:xfrm>
            <a:off x="2559878" y="4649670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87"/>
          <p:cNvSpPr txBox="1"/>
          <p:nvPr>
            <p:ph idx="20" type="body"/>
          </p:nvPr>
        </p:nvSpPr>
        <p:spPr>
          <a:xfrm>
            <a:off x="2559878" y="4920766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87"/>
          <p:cNvSpPr txBox="1"/>
          <p:nvPr>
            <p:ph idx="21" type="body"/>
          </p:nvPr>
        </p:nvSpPr>
        <p:spPr>
          <a:xfrm>
            <a:off x="4662998" y="4649670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87"/>
          <p:cNvSpPr txBox="1"/>
          <p:nvPr>
            <p:ph idx="22" type="body"/>
          </p:nvPr>
        </p:nvSpPr>
        <p:spPr>
          <a:xfrm>
            <a:off x="4662998" y="4920766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2" name="Google Shape;92;p87"/>
          <p:cNvSpPr txBox="1"/>
          <p:nvPr>
            <p:ph idx="23" type="body"/>
          </p:nvPr>
        </p:nvSpPr>
        <p:spPr>
          <a:xfrm>
            <a:off x="6766118" y="4649670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87"/>
          <p:cNvSpPr txBox="1"/>
          <p:nvPr>
            <p:ph idx="24" type="body"/>
          </p:nvPr>
        </p:nvSpPr>
        <p:spPr>
          <a:xfrm>
            <a:off x="6766118" y="4920766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87"/>
          <p:cNvSpPr/>
          <p:nvPr>
            <p:ph idx="25" type="pic"/>
          </p:nvPr>
        </p:nvSpPr>
        <p:spPr>
          <a:xfrm>
            <a:off x="3002352" y="3429982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5" name="Google Shape;95;p87"/>
          <p:cNvSpPr/>
          <p:nvPr>
            <p:ph idx="26" type="pic"/>
          </p:nvPr>
        </p:nvSpPr>
        <p:spPr>
          <a:xfrm>
            <a:off x="5105472" y="3429982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6" name="Google Shape;96;p87"/>
          <p:cNvSpPr/>
          <p:nvPr>
            <p:ph idx="27" type="pic"/>
          </p:nvPr>
        </p:nvSpPr>
        <p:spPr>
          <a:xfrm>
            <a:off x="7208592" y="3429982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87"/>
          <p:cNvSpPr txBox="1"/>
          <p:nvPr>
            <p:ph idx="28" type="body"/>
          </p:nvPr>
        </p:nvSpPr>
        <p:spPr>
          <a:xfrm>
            <a:off x="4662998" y="380999"/>
            <a:ext cx="4023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8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8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00" name="Google Shape;100;p88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8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2">
  <p:cSld name="CUSTOM_3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9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04" name="Google Shape;104;p89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8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93472"/>
            <a:ext cx="8520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93472"/>
            <a:ext cx="8520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36"/>
          <p:cNvSpPr txBox="1"/>
          <p:nvPr>
            <p:ph type="ctrTitle"/>
          </p:nvPr>
        </p:nvSpPr>
        <p:spPr>
          <a:xfrm>
            <a:off x="1029150" y="1737500"/>
            <a:ext cx="57150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80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7"/>
          <p:cNvSpPr txBox="1"/>
          <p:nvPr>
            <p:ph type="title"/>
          </p:nvPr>
        </p:nvSpPr>
        <p:spPr>
          <a:xfrm>
            <a:off x="311700" y="493472"/>
            <a:ext cx="8520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3" name="Google Shape;123;p37"/>
          <p:cNvSpPr txBox="1"/>
          <p:nvPr>
            <p:ph idx="1" type="body"/>
          </p:nvPr>
        </p:nvSpPr>
        <p:spPr>
          <a:xfrm>
            <a:off x="311700" y="1280528"/>
            <a:ext cx="426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3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idx="1" type="body"/>
          </p:nvPr>
        </p:nvSpPr>
        <p:spPr>
          <a:xfrm>
            <a:off x="1754975" y="2666942"/>
            <a:ext cx="5561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38"/>
          <p:cNvSpPr txBox="1"/>
          <p:nvPr>
            <p:ph idx="2" type="body"/>
          </p:nvPr>
        </p:nvSpPr>
        <p:spPr>
          <a:xfrm>
            <a:off x="1754975" y="1280528"/>
            <a:ext cx="5561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38"/>
          <p:cNvSpPr txBox="1"/>
          <p:nvPr>
            <p:ph type="title"/>
          </p:nvPr>
        </p:nvSpPr>
        <p:spPr>
          <a:xfrm>
            <a:off x="311700" y="493472"/>
            <a:ext cx="8520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9" name="Google Shape;129;p38"/>
          <p:cNvSpPr txBox="1"/>
          <p:nvPr>
            <p:ph idx="3" type="body"/>
          </p:nvPr>
        </p:nvSpPr>
        <p:spPr>
          <a:xfrm>
            <a:off x="1754975" y="4053370"/>
            <a:ext cx="5561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38"/>
          <p:cNvSpPr txBox="1"/>
          <p:nvPr>
            <p:ph idx="4" type="subTitle"/>
          </p:nvPr>
        </p:nvSpPr>
        <p:spPr>
          <a:xfrm>
            <a:off x="311700" y="4053360"/>
            <a:ext cx="129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38"/>
          <p:cNvSpPr txBox="1"/>
          <p:nvPr>
            <p:ph idx="5" type="subTitle"/>
          </p:nvPr>
        </p:nvSpPr>
        <p:spPr>
          <a:xfrm>
            <a:off x="311700" y="2666930"/>
            <a:ext cx="129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38"/>
          <p:cNvSpPr txBox="1"/>
          <p:nvPr>
            <p:ph idx="6" type="subTitle"/>
          </p:nvPr>
        </p:nvSpPr>
        <p:spPr>
          <a:xfrm>
            <a:off x="311700" y="1280528"/>
            <a:ext cx="129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3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/>
          <p:nvPr>
            <p:ph type="title"/>
          </p:nvPr>
        </p:nvSpPr>
        <p:spPr>
          <a:xfrm>
            <a:off x="311700" y="494472"/>
            <a:ext cx="8520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6" name="Google Shape;136;p39"/>
          <p:cNvSpPr txBox="1"/>
          <p:nvPr>
            <p:ph idx="1" type="subTitle"/>
          </p:nvPr>
        </p:nvSpPr>
        <p:spPr>
          <a:xfrm>
            <a:off x="4643150" y="1294333"/>
            <a:ext cx="41892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37" name="Google Shape;137;p39"/>
          <p:cNvSpPr txBox="1"/>
          <p:nvPr>
            <p:ph idx="2" type="subTitle"/>
          </p:nvPr>
        </p:nvSpPr>
        <p:spPr>
          <a:xfrm>
            <a:off x="311700" y="1294333"/>
            <a:ext cx="41892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38" name="Google Shape;138;p39"/>
          <p:cNvSpPr txBox="1"/>
          <p:nvPr>
            <p:ph idx="3" type="body"/>
          </p:nvPr>
        </p:nvSpPr>
        <p:spPr>
          <a:xfrm>
            <a:off x="4643150" y="2038778"/>
            <a:ext cx="41892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39"/>
          <p:cNvSpPr txBox="1"/>
          <p:nvPr>
            <p:ph idx="4" type="body"/>
          </p:nvPr>
        </p:nvSpPr>
        <p:spPr>
          <a:xfrm>
            <a:off x="311700" y="2038778"/>
            <a:ext cx="41892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80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9"/>
          <p:cNvSpPr txBox="1"/>
          <p:nvPr>
            <p:ph type="ctrTitle"/>
          </p:nvPr>
        </p:nvSpPr>
        <p:spPr>
          <a:xfrm>
            <a:off x="1029150" y="1737500"/>
            <a:ext cx="57150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5" name="Google Shape;15;p7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80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type="title"/>
          </p:nvPr>
        </p:nvSpPr>
        <p:spPr>
          <a:xfrm>
            <a:off x="311700" y="494472"/>
            <a:ext cx="8520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3" name="Google Shape;143;p40"/>
          <p:cNvSpPr txBox="1"/>
          <p:nvPr>
            <p:ph idx="1" type="subTitle"/>
          </p:nvPr>
        </p:nvSpPr>
        <p:spPr>
          <a:xfrm>
            <a:off x="6808875" y="1280528"/>
            <a:ext cx="2023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40"/>
          <p:cNvSpPr txBox="1"/>
          <p:nvPr>
            <p:ph idx="2" type="body"/>
          </p:nvPr>
        </p:nvSpPr>
        <p:spPr>
          <a:xfrm>
            <a:off x="6808875" y="2012169"/>
            <a:ext cx="2023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40"/>
          <p:cNvSpPr txBox="1"/>
          <p:nvPr>
            <p:ph idx="3" type="subTitle"/>
          </p:nvPr>
        </p:nvSpPr>
        <p:spPr>
          <a:xfrm>
            <a:off x="4643150" y="1280528"/>
            <a:ext cx="2023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40"/>
          <p:cNvSpPr txBox="1"/>
          <p:nvPr>
            <p:ph idx="4" type="subTitle"/>
          </p:nvPr>
        </p:nvSpPr>
        <p:spPr>
          <a:xfrm>
            <a:off x="2477425" y="1280528"/>
            <a:ext cx="2023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40"/>
          <p:cNvSpPr txBox="1"/>
          <p:nvPr>
            <p:ph idx="5" type="subTitle"/>
          </p:nvPr>
        </p:nvSpPr>
        <p:spPr>
          <a:xfrm>
            <a:off x="311700" y="1280528"/>
            <a:ext cx="2023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40"/>
          <p:cNvSpPr txBox="1"/>
          <p:nvPr>
            <p:ph idx="6" type="body"/>
          </p:nvPr>
        </p:nvSpPr>
        <p:spPr>
          <a:xfrm>
            <a:off x="4643150" y="2012169"/>
            <a:ext cx="2023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40"/>
          <p:cNvSpPr txBox="1"/>
          <p:nvPr>
            <p:ph idx="7" type="body"/>
          </p:nvPr>
        </p:nvSpPr>
        <p:spPr>
          <a:xfrm>
            <a:off x="2477483" y="2012056"/>
            <a:ext cx="2023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40"/>
          <p:cNvSpPr txBox="1"/>
          <p:nvPr>
            <p:ph idx="8" type="body"/>
          </p:nvPr>
        </p:nvSpPr>
        <p:spPr>
          <a:xfrm>
            <a:off x="311700" y="2012170"/>
            <a:ext cx="2023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40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/>
          <p:nvPr>
            <p:ph idx="1" type="body"/>
          </p:nvPr>
        </p:nvSpPr>
        <p:spPr>
          <a:xfrm>
            <a:off x="6704838" y="1176867"/>
            <a:ext cx="1982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4" name="Google Shape;154;p41"/>
          <p:cNvSpPr txBox="1"/>
          <p:nvPr>
            <p:ph idx="2" type="body"/>
          </p:nvPr>
        </p:nvSpPr>
        <p:spPr>
          <a:xfrm>
            <a:off x="4622292" y="1176867"/>
            <a:ext cx="1982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5" name="Google Shape;155;p41"/>
          <p:cNvSpPr txBox="1"/>
          <p:nvPr>
            <p:ph idx="3" type="body"/>
          </p:nvPr>
        </p:nvSpPr>
        <p:spPr>
          <a:xfrm>
            <a:off x="6704838" y="2086303"/>
            <a:ext cx="19821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41"/>
          <p:cNvSpPr txBox="1"/>
          <p:nvPr>
            <p:ph idx="4" type="body"/>
          </p:nvPr>
        </p:nvSpPr>
        <p:spPr>
          <a:xfrm>
            <a:off x="4622292" y="2084552"/>
            <a:ext cx="19821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41"/>
          <p:cNvSpPr txBox="1"/>
          <p:nvPr>
            <p:ph idx="5" type="body"/>
          </p:nvPr>
        </p:nvSpPr>
        <p:spPr>
          <a:xfrm>
            <a:off x="2539746" y="1176867"/>
            <a:ext cx="1982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8" name="Google Shape;158;p41"/>
          <p:cNvSpPr txBox="1"/>
          <p:nvPr>
            <p:ph idx="6" type="body"/>
          </p:nvPr>
        </p:nvSpPr>
        <p:spPr>
          <a:xfrm>
            <a:off x="457200" y="1176867"/>
            <a:ext cx="1982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6865620" y="5334000"/>
            <a:ext cx="1821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41"/>
          <p:cNvSpPr txBox="1"/>
          <p:nvPr>
            <p:ph idx="7" type="body"/>
          </p:nvPr>
        </p:nvSpPr>
        <p:spPr>
          <a:xfrm>
            <a:off x="2539746" y="2084552"/>
            <a:ext cx="19821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8" type="body"/>
          </p:nvPr>
        </p:nvSpPr>
        <p:spPr>
          <a:xfrm>
            <a:off x="457200" y="2084552"/>
            <a:ext cx="19821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41"/>
          <p:cNvSpPr txBox="1"/>
          <p:nvPr>
            <p:ph type="title"/>
          </p:nvPr>
        </p:nvSpPr>
        <p:spPr>
          <a:xfrm>
            <a:off x="457200" y="381000"/>
            <a:ext cx="8229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idx="1" type="subTitle"/>
          </p:nvPr>
        </p:nvSpPr>
        <p:spPr>
          <a:xfrm>
            <a:off x="4800400" y="1294333"/>
            <a:ext cx="377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5" name="Google Shape;165;p42"/>
          <p:cNvSpPr txBox="1"/>
          <p:nvPr>
            <p:ph idx="2" type="subTitle"/>
          </p:nvPr>
        </p:nvSpPr>
        <p:spPr>
          <a:xfrm>
            <a:off x="457200" y="1294333"/>
            <a:ext cx="377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3" type="body"/>
          </p:nvPr>
        </p:nvSpPr>
        <p:spPr>
          <a:xfrm>
            <a:off x="4800400" y="2038778"/>
            <a:ext cx="37761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42"/>
          <p:cNvSpPr txBox="1"/>
          <p:nvPr>
            <p:ph idx="4" type="body"/>
          </p:nvPr>
        </p:nvSpPr>
        <p:spPr>
          <a:xfrm>
            <a:off x="457200" y="2038778"/>
            <a:ext cx="37761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42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9" name="Google Shape;169;p4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80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>
            <p:ph idx="1" type="body"/>
          </p:nvPr>
        </p:nvSpPr>
        <p:spPr>
          <a:xfrm>
            <a:off x="456758" y="4920766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2" name="Google Shape;172;p43"/>
          <p:cNvSpPr txBox="1"/>
          <p:nvPr>
            <p:ph idx="2" type="body"/>
          </p:nvPr>
        </p:nvSpPr>
        <p:spPr>
          <a:xfrm>
            <a:off x="4662998" y="380999"/>
            <a:ext cx="4023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8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43"/>
          <p:cNvSpPr txBox="1"/>
          <p:nvPr>
            <p:ph idx="3" type="body"/>
          </p:nvPr>
        </p:nvSpPr>
        <p:spPr>
          <a:xfrm>
            <a:off x="456758" y="4649670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4" name="Google Shape;174;p43"/>
          <p:cNvSpPr/>
          <p:nvPr>
            <p:ph idx="4" type="pic"/>
          </p:nvPr>
        </p:nvSpPr>
        <p:spPr>
          <a:xfrm>
            <a:off x="7208592" y="3429982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5" name="Google Shape;175;p43"/>
          <p:cNvSpPr/>
          <p:nvPr>
            <p:ph idx="5" type="pic"/>
          </p:nvPr>
        </p:nvSpPr>
        <p:spPr>
          <a:xfrm>
            <a:off x="899232" y="3429982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6" name="Google Shape;176;p43"/>
          <p:cNvSpPr/>
          <p:nvPr>
            <p:ph idx="6" type="pic"/>
          </p:nvPr>
        </p:nvSpPr>
        <p:spPr>
          <a:xfrm>
            <a:off x="5105472" y="3429982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7" name="Google Shape;177;p43"/>
          <p:cNvSpPr/>
          <p:nvPr>
            <p:ph idx="7" type="pic"/>
          </p:nvPr>
        </p:nvSpPr>
        <p:spPr>
          <a:xfrm>
            <a:off x="7208592" y="1502999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8" name="Google Shape;178;p43"/>
          <p:cNvSpPr/>
          <p:nvPr>
            <p:ph idx="8" type="pic"/>
          </p:nvPr>
        </p:nvSpPr>
        <p:spPr>
          <a:xfrm>
            <a:off x="5105472" y="1502999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9" name="Google Shape;179;p43"/>
          <p:cNvSpPr/>
          <p:nvPr>
            <p:ph idx="9" type="pic"/>
          </p:nvPr>
        </p:nvSpPr>
        <p:spPr>
          <a:xfrm>
            <a:off x="3002352" y="1502999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43"/>
          <p:cNvSpPr txBox="1"/>
          <p:nvPr>
            <p:ph idx="13" type="body"/>
          </p:nvPr>
        </p:nvSpPr>
        <p:spPr>
          <a:xfrm>
            <a:off x="6766118" y="2993783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1" name="Google Shape;181;p43"/>
          <p:cNvSpPr txBox="1"/>
          <p:nvPr>
            <p:ph idx="14" type="body"/>
          </p:nvPr>
        </p:nvSpPr>
        <p:spPr>
          <a:xfrm>
            <a:off x="6766118" y="2722688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2" name="Google Shape;182;p43"/>
          <p:cNvSpPr txBox="1"/>
          <p:nvPr>
            <p:ph idx="15" type="body"/>
          </p:nvPr>
        </p:nvSpPr>
        <p:spPr>
          <a:xfrm>
            <a:off x="4662998" y="2993783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3" name="Google Shape;183;p43"/>
          <p:cNvSpPr txBox="1"/>
          <p:nvPr>
            <p:ph idx="16" type="body"/>
          </p:nvPr>
        </p:nvSpPr>
        <p:spPr>
          <a:xfrm>
            <a:off x="4662998" y="2722688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4" name="Google Shape;184;p43"/>
          <p:cNvSpPr txBox="1"/>
          <p:nvPr>
            <p:ph idx="17" type="body"/>
          </p:nvPr>
        </p:nvSpPr>
        <p:spPr>
          <a:xfrm>
            <a:off x="2559878" y="2993783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5" name="Google Shape;185;p43"/>
          <p:cNvSpPr txBox="1"/>
          <p:nvPr>
            <p:ph idx="18" type="body"/>
          </p:nvPr>
        </p:nvSpPr>
        <p:spPr>
          <a:xfrm>
            <a:off x="2559878" y="2722688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6" name="Google Shape;186;p43"/>
          <p:cNvSpPr txBox="1"/>
          <p:nvPr>
            <p:ph idx="19" type="body"/>
          </p:nvPr>
        </p:nvSpPr>
        <p:spPr>
          <a:xfrm>
            <a:off x="456758" y="2993783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7" name="Google Shape;187;p43"/>
          <p:cNvSpPr/>
          <p:nvPr>
            <p:ph idx="20" type="pic"/>
          </p:nvPr>
        </p:nvSpPr>
        <p:spPr>
          <a:xfrm>
            <a:off x="899232" y="1502999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8" name="Google Shape;188;p43"/>
          <p:cNvSpPr txBox="1"/>
          <p:nvPr>
            <p:ph idx="12" type="sldNum"/>
          </p:nvPr>
        </p:nvSpPr>
        <p:spPr>
          <a:xfrm>
            <a:off x="6865620" y="5334000"/>
            <a:ext cx="1821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43"/>
          <p:cNvSpPr/>
          <p:nvPr>
            <p:ph idx="21" type="pic"/>
          </p:nvPr>
        </p:nvSpPr>
        <p:spPr>
          <a:xfrm>
            <a:off x="3002352" y="3429982"/>
            <a:ext cx="1035300" cy="103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0" name="Google Shape;190;p43"/>
          <p:cNvSpPr txBox="1"/>
          <p:nvPr>
            <p:ph idx="11" type="ftr"/>
          </p:nvPr>
        </p:nvSpPr>
        <p:spPr>
          <a:xfrm>
            <a:off x="2775585" y="5334000"/>
            <a:ext cx="3592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3"/>
          <p:cNvSpPr txBox="1"/>
          <p:nvPr>
            <p:ph idx="22" type="body"/>
          </p:nvPr>
        </p:nvSpPr>
        <p:spPr>
          <a:xfrm>
            <a:off x="6766118" y="4920766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2" name="Google Shape;192;p43"/>
          <p:cNvSpPr txBox="1"/>
          <p:nvPr>
            <p:ph idx="10" type="dt"/>
          </p:nvPr>
        </p:nvSpPr>
        <p:spPr>
          <a:xfrm>
            <a:off x="457200" y="5334000"/>
            <a:ext cx="22290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43"/>
          <p:cNvSpPr txBox="1"/>
          <p:nvPr>
            <p:ph idx="23" type="body"/>
          </p:nvPr>
        </p:nvSpPr>
        <p:spPr>
          <a:xfrm>
            <a:off x="6766118" y="4649670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4" name="Google Shape;194;p43"/>
          <p:cNvSpPr txBox="1"/>
          <p:nvPr>
            <p:ph type="title"/>
          </p:nvPr>
        </p:nvSpPr>
        <p:spPr>
          <a:xfrm>
            <a:off x="457200" y="381000"/>
            <a:ext cx="4114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95" name="Google Shape;195;p43"/>
          <p:cNvSpPr txBox="1"/>
          <p:nvPr>
            <p:ph idx="24" type="body"/>
          </p:nvPr>
        </p:nvSpPr>
        <p:spPr>
          <a:xfrm>
            <a:off x="4662998" y="4920766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6" name="Google Shape;196;p43"/>
          <p:cNvSpPr txBox="1"/>
          <p:nvPr>
            <p:ph idx="25" type="body"/>
          </p:nvPr>
        </p:nvSpPr>
        <p:spPr>
          <a:xfrm>
            <a:off x="4662998" y="4649670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7" name="Google Shape;197;p43"/>
          <p:cNvSpPr txBox="1"/>
          <p:nvPr>
            <p:ph idx="26" type="body"/>
          </p:nvPr>
        </p:nvSpPr>
        <p:spPr>
          <a:xfrm>
            <a:off x="2559878" y="4920766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8" name="Google Shape;198;p43"/>
          <p:cNvSpPr txBox="1"/>
          <p:nvPr>
            <p:ph idx="27" type="body"/>
          </p:nvPr>
        </p:nvSpPr>
        <p:spPr>
          <a:xfrm>
            <a:off x="2559878" y="4649670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9" name="Google Shape;199;p43"/>
          <p:cNvSpPr txBox="1"/>
          <p:nvPr>
            <p:ph idx="28" type="body"/>
          </p:nvPr>
        </p:nvSpPr>
        <p:spPr>
          <a:xfrm>
            <a:off x="456758" y="2722688"/>
            <a:ext cx="1920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44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3" name="Google Shape;203;p4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2">
  <p:cSld name="CUSTOM_3_3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45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7" name="Google Shape;207;p4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/>
          <p:nvPr>
            <p:ph idx="1" type="subTitle"/>
          </p:nvPr>
        </p:nvSpPr>
        <p:spPr>
          <a:xfrm>
            <a:off x="457200" y="1294333"/>
            <a:ext cx="377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10" name="Google Shape;210;p46"/>
          <p:cNvSpPr txBox="1"/>
          <p:nvPr>
            <p:ph idx="2" type="body"/>
          </p:nvPr>
        </p:nvSpPr>
        <p:spPr>
          <a:xfrm>
            <a:off x="4800400" y="2038778"/>
            <a:ext cx="37761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46"/>
          <p:cNvSpPr txBox="1"/>
          <p:nvPr>
            <p:ph idx="3" type="subTitle"/>
          </p:nvPr>
        </p:nvSpPr>
        <p:spPr>
          <a:xfrm>
            <a:off x="4800400" y="1294333"/>
            <a:ext cx="377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12" name="Google Shape;212;p46"/>
          <p:cNvSpPr txBox="1"/>
          <p:nvPr>
            <p:ph idx="4" type="body"/>
          </p:nvPr>
        </p:nvSpPr>
        <p:spPr>
          <a:xfrm>
            <a:off x="457200" y="2038778"/>
            <a:ext cx="37761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46"/>
          <p:cNvSpPr txBox="1"/>
          <p:nvPr>
            <p:ph type="title"/>
          </p:nvPr>
        </p:nvSpPr>
        <p:spPr>
          <a:xfrm>
            <a:off x="457200" y="495806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14" name="Google Shape;214;p46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80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3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47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8" name="Google Shape;218;p4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3">
  <p:cSld name="CUSTOM_3_1_4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>
            <p:ph idx="1" type="subTitle"/>
          </p:nvPr>
        </p:nvSpPr>
        <p:spPr>
          <a:xfrm>
            <a:off x="457200" y="1294333"/>
            <a:ext cx="377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21" name="Google Shape;221;p48"/>
          <p:cNvSpPr txBox="1"/>
          <p:nvPr>
            <p:ph idx="2" type="body"/>
          </p:nvPr>
        </p:nvSpPr>
        <p:spPr>
          <a:xfrm>
            <a:off x="4800400" y="2038778"/>
            <a:ext cx="37761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48"/>
          <p:cNvSpPr txBox="1"/>
          <p:nvPr>
            <p:ph idx="3" type="subTitle"/>
          </p:nvPr>
        </p:nvSpPr>
        <p:spPr>
          <a:xfrm>
            <a:off x="4800400" y="1294333"/>
            <a:ext cx="377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23" name="Google Shape;223;p48"/>
          <p:cNvSpPr txBox="1"/>
          <p:nvPr>
            <p:ph idx="4" type="body"/>
          </p:nvPr>
        </p:nvSpPr>
        <p:spPr>
          <a:xfrm>
            <a:off x="457200" y="2038778"/>
            <a:ext cx="37761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48"/>
          <p:cNvSpPr txBox="1"/>
          <p:nvPr>
            <p:ph type="title"/>
          </p:nvPr>
        </p:nvSpPr>
        <p:spPr>
          <a:xfrm>
            <a:off x="457200" y="495806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25" name="Google Shape;225;p4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80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4">
  <p:cSld name="CUSTOM_3_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9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49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9" name="Google Shape;229;p4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0"/>
          <p:cNvSpPr txBox="1"/>
          <p:nvPr>
            <p:ph idx="1" type="body"/>
          </p:nvPr>
        </p:nvSpPr>
        <p:spPr>
          <a:xfrm>
            <a:off x="311700" y="1280528"/>
            <a:ext cx="426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80"/>
          <p:cNvSpPr txBox="1"/>
          <p:nvPr>
            <p:ph type="title"/>
          </p:nvPr>
        </p:nvSpPr>
        <p:spPr>
          <a:xfrm>
            <a:off x="311700" y="493472"/>
            <a:ext cx="8520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" name="Google Shape;19;p80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_3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>
            <p:ph idx="1" type="subTitle"/>
          </p:nvPr>
        </p:nvSpPr>
        <p:spPr>
          <a:xfrm>
            <a:off x="6016800" y="1522361"/>
            <a:ext cx="260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50"/>
          <p:cNvSpPr txBox="1"/>
          <p:nvPr>
            <p:ph idx="2" type="subTitle"/>
          </p:nvPr>
        </p:nvSpPr>
        <p:spPr>
          <a:xfrm>
            <a:off x="3237000" y="1522361"/>
            <a:ext cx="260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50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4" name="Google Shape;234;p50"/>
          <p:cNvSpPr txBox="1"/>
          <p:nvPr>
            <p:ph idx="3" type="body"/>
          </p:nvPr>
        </p:nvSpPr>
        <p:spPr>
          <a:xfrm>
            <a:off x="3237075" y="2113222"/>
            <a:ext cx="26061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50"/>
          <p:cNvSpPr txBox="1"/>
          <p:nvPr>
            <p:ph idx="4" type="body"/>
          </p:nvPr>
        </p:nvSpPr>
        <p:spPr>
          <a:xfrm>
            <a:off x="457200" y="2113333"/>
            <a:ext cx="26061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50"/>
          <p:cNvSpPr txBox="1"/>
          <p:nvPr>
            <p:ph idx="5" type="subTitle"/>
          </p:nvPr>
        </p:nvSpPr>
        <p:spPr>
          <a:xfrm>
            <a:off x="457200" y="1522361"/>
            <a:ext cx="260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50"/>
          <p:cNvSpPr txBox="1"/>
          <p:nvPr>
            <p:ph idx="6" type="body"/>
          </p:nvPr>
        </p:nvSpPr>
        <p:spPr>
          <a:xfrm>
            <a:off x="6016800" y="2113333"/>
            <a:ext cx="26061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50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1"/>
          <p:cNvSpPr txBox="1"/>
          <p:nvPr>
            <p:ph idx="1" type="body"/>
          </p:nvPr>
        </p:nvSpPr>
        <p:spPr>
          <a:xfrm>
            <a:off x="6016800" y="1786583"/>
            <a:ext cx="26061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51"/>
          <p:cNvSpPr txBox="1"/>
          <p:nvPr>
            <p:ph idx="2" type="body"/>
          </p:nvPr>
        </p:nvSpPr>
        <p:spPr>
          <a:xfrm>
            <a:off x="3237000" y="1786583"/>
            <a:ext cx="26061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51"/>
          <p:cNvSpPr txBox="1"/>
          <p:nvPr>
            <p:ph idx="3" type="body"/>
          </p:nvPr>
        </p:nvSpPr>
        <p:spPr>
          <a:xfrm>
            <a:off x="457200" y="1786583"/>
            <a:ext cx="26061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51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4" name="Google Shape;244;p5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_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"/>
          <p:cNvSpPr txBox="1"/>
          <p:nvPr>
            <p:ph idx="1" type="subTitle"/>
          </p:nvPr>
        </p:nvSpPr>
        <p:spPr>
          <a:xfrm>
            <a:off x="6080700" y="1641389"/>
            <a:ext cx="2606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52"/>
          <p:cNvSpPr txBox="1"/>
          <p:nvPr>
            <p:ph idx="2" type="body"/>
          </p:nvPr>
        </p:nvSpPr>
        <p:spPr>
          <a:xfrm>
            <a:off x="3268950" y="2369917"/>
            <a:ext cx="26061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52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9" name="Google Shape;249;p52"/>
          <p:cNvSpPr txBox="1"/>
          <p:nvPr>
            <p:ph idx="3" type="body"/>
          </p:nvPr>
        </p:nvSpPr>
        <p:spPr>
          <a:xfrm>
            <a:off x="6080700" y="2369917"/>
            <a:ext cx="26061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52"/>
          <p:cNvSpPr txBox="1"/>
          <p:nvPr>
            <p:ph idx="4" type="subTitle"/>
          </p:nvPr>
        </p:nvSpPr>
        <p:spPr>
          <a:xfrm>
            <a:off x="3268950" y="1641389"/>
            <a:ext cx="2606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52"/>
          <p:cNvSpPr txBox="1"/>
          <p:nvPr>
            <p:ph idx="5" type="subTitle"/>
          </p:nvPr>
        </p:nvSpPr>
        <p:spPr>
          <a:xfrm>
            <a:off x="457200" y="1641389"/>
            <a:ext cx="2606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52"/>
          <p:cNvSpPr txBox="1"/>
          <p:nvPr>
            <p:ph idx="6" type="body"/>
          </p:nvPr>
        </p:nvSpPr>
        <p:spPr>
          <a:xfrm>
            <a:off x="457200" y="2369917"/>
            <a:ext cx="26061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5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3"/>
          <p:cNvSpPr txBox="1"/>
          <p:nvPr>
            <p:ph type="title"/>
          </p:nvPr>
        </p:nvSpPr>
        <p:spPr>
          <a:xfrm>
            <a:off x="457200" y="496472"/>
            <a:ext cx="8229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6" name="Google Shape;256;p53"/>
          <p:cNvSpPr txBox="1"/>
          <p:nvPr>
            <p:ph idx="1" type="subTitle"/>
          </p:nvPr>
        </p:nvSpPr>
        <p:spPr>
          <a:xfrm>
            <a:off x="457200" y="3894611"/>
            <a:ext cx="21423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53"/>
          <p:cNvSpPr txBox="1"/>
          <p:nvPr>
            <p:ph idx="2" type="body"/>
          </p:nvPr>
        </p:nvSpPr>
        <p:spPr>
          <a:xfrm>
            <a:off x="2749800" y="2664194"/>
            <a:ext cx="59370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53"/>
          <p:cNvSpPr txBox="1"/>
          <p:nvPr>
            <p:ph idx="3" type="body"/>
          </p:nvPr>
        </p:nvSpPr>
        <p:spPr>
          <a:xfrm>
            <a:off x="2749850" y="1432361"/>
            <a:ext cx="59370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53"/>
          <p:cNvSpPr txBox="1"/>
          <p:nvPr>
            <p:ph idx="4" type="subTitle"/>
          </p:nvPr>
        </p:nvSpPr>
        <p:spPr>
          <a:xfrm>
            <a:off x="457200" y="1432389"/>
            <a:ext cx="21423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53"/>
          <p:cNvSpPr txBox="1"/>
          <p:nvPr>
            <p:ph idx="5" type="body"/>
          </p:nvPr>
        </p:nvSpPr>
        <p:spPr>
          <a:xfrm>
            <a:off x="2749800" y="3896000"/>
            <a:ext cx="59370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53"/>
          <p:cNvSpPr txBox="1"/>
          <p:nvPr>
            <p:ph idx="6" type="subTitle"/>
          </p:nvPr>
        </p:nvSpPr>
        <p:spPr>
          <a:xfrm>
            <a:off x="457200" y="2663500"/>
            <a:ext cx="21423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53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5">
  <p:cSld name="CUSTOM_3_6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54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66" name="Google Shape;266;p5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1">
  <p:cSld name="CUSTOM_3_2_1_1_1_1_1_2_1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5"/>
          <p:cNvSpPr txBox="1"/>
          <p:nvPr>
            <p:ph idx="1" type="subTitle"/>
          </p:nvPr>
        </p:nvSpPr>
        <p:spPr>
          <a:xfrm>
            <a:off x="4762040" y="3392611"/>
            <a:ext cx="3958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9" name="Google Shape;269;p55"/>
          <p:cNvSpPr txBox="1"/>
          <p:nvPr>
            <p:ph idx="2" type="body"/>
          </p:nvPr>
        </p:nvSpPr>
        <p:spPr>
          <a:xfrm>
            <a:off x="491175" y="1770609"/>
            <a:ext cx="3958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5"/>
          <p:cNvSpPr txBox="1"/>
          <p:nvPr>
            <p:ph idx="3" type="subTitle"/>
          </p:nvPr>
        </p:nvSpPr>
        <p:spPr>
          <a:xfrm>
            <a:off x="491113" y="3392611"/>
            <a:ext cx="3958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55"/>
          <p:cNvSpPr txBox="1"/>
          <p:nvPr>
            <p:ph idx="4" type="body"/>
          </p:nvPr>
        </p:nvSpPr>
        <p:spPr>
          <a:xfrm>
            <a:off x="491113" y="3770914"/>
            <a:ext cx="3958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55"/>
          <p:cNvSpPr txBox="1"/>
          <p:nvPr>
            <p:ph idx="5" type="body"/>
          </p:nvPr>
        </p:nvSpPr>
        <p:spPr>
          <a:xfrm>
            <a:off x="4762042" y="3770914"/>
            <a:ext cx="3958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55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74" name="Google Shape;274;p55"/>
          <p:cNvSpPr txBox="1"/>
          <p:nvPr>
            <p:ph idx="6" type="subTitle"/>
          </p:nvPr>
        </p:nvSpPr>
        <p:spPr>
          <a:xfrm>
            <a:off x="491175" y="1392306"/>
            <a:ext cx="3958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" name="Google Shape;275;p55"/>
          <p:cNvSpPr txBox="1"/>
          <p:nvPr>
            <p:ph idx="7" type="subTitle"/>
          </p:nvPr>
        </p:nvSpPr>
        <p:spPr>
          <a:xfrm>
            <a:off x="4762102" y="1392306"/>
            <a:ext cx="3958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55"/>
          <p:cNvSpPr txBox="1"/>
          <p:nvPr>
            <p:ph idx="8" type="body"/>
          </p:nvPr>
        </p:nvSpPr>
        <p:spPr>
          <a:xfrm>
            <a:off x="4762105" y="1770609"/>
            <a:ext cx="3958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5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_2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6"/>
          <p:cNvSpPr txBox="1"/>
          <p:nvPr>
            <p:ph idx="1" type="subTitle"/>
          </p:nvPr>
        </p:nvSpPr>
        <p:spPr>
          <a:xfrm>
            <a:off x="45720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0" name="Google Shape;280;p56"/>
          <p:cNvSpPr txBox="1"/>
          <p:nvPr>
            <p:ph idx="2" type="body"/>
          </p:nvPr>
        </p:nvSpPr>
        <p:spPr>
          <a:xfrm>
            <a:off x="45720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56"/>
          <p:cNvSpPr txBox="1"/>
          <p:nvPr>
            <p:ph idx="3" type="subTitle"/>
          </p:nvPr>
        </p:nvSpPr>
        <p:spPr>
          <a:xfrm>
            <a:off x="6744392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" name="Google Shape;282;p56"/>
          <p:cNvSpPr txBox="1"/>
          <p:nvPr>
            <p:ph idx="4" type="body"/>
          </p:nvPr>
        </p:nvSpPr>
        <p:spPr>
          <a:xfrm>
            <a:off x="6744392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56"/>
          <p:cNvSpPr txBox="1"/>
          <p:nvPr>
            <p:ph idx="5" type="subTitle"/>
          </p:nvPr>
        </p:nvSpPr>
        <p:spPr>
          <a:xfrm>
            <a:off x="464866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4" name="Google Shape;284;p56"/>
          <p:cNvSpPr txBox="1"/>
          <p:nvPr>
            <p:ph idx="6" type="body"/>
          </p:nvPr>
        </p:nvSpPr>
        <p:spPr>
          <a:xfrm>
            <a:off x="255293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56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6" name="Google Shape;286;p56"/>
          <p:cNvSpPr txBox="1"/>
          <p:nvPr>
            <p:ph idx="7" type="body"/>
          </p:nvPr>
        </p:nvSpPr>
        <p:spPr>
          <a:xfrm>
            <a:off x="464866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56"/>
          <p:cNvSpPr txBox="1"/>
          <p:nvPr>
            <p:ph idx="8" type="subTitle"/>
          </p:nvPr>
        </p:nvSpPr>
        <p:spPr>
          <a:xfrm>
            <a:off x="255293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56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 1">
  <p:cSld name="CUSTOM_3_2_1_1_1_1_2_1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"/>
          <p:cNvSpPr txBox="1"/>
          <p:nvPr>
            <p:ph idx="1" type="body"/>
          </p:nvPr>
        </p:nvSpPr>
        <p:spPr>
          <a:xfrm>
            <a:off x="457225" y="1766497"/>
            <a:ext cx="39822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57"/>
          <p:cNvSpPr txBox="1"/>
          <p:nvPr>
            <p:ph idx="2" type="subTitle"/>
          </p:nvPr>
        </p:nvSpPr>
        <p:spPr>
          <a:xfrm>
            <a:off x="457225" y="1268111"/>
            <a:ext cx="3982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2" name="Google Shape;292;p57"/>
          <p:cNvSpPr txBox="1"/>
          <p:nvPr>
            <p:ph idx="3" type="body"/>
          </p:nvPr>
        </p:nvSpPr>
        <p:spPr>
          <a:xfrm>
            <a:off x="4704575" y="1766444"/>
            <a:ext cx="39822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57"/>
          <p:cNvSpPr txBox="1"/>
          <p:nvPr>
            <p:ph idx="4" type="subTitle"/>
          </p:nvPr>
        </p:nvSpPr>
        <p:spPr>
          <a:xfrm>
            <a:off x="4704451" y="3300139"/>
            <a:ext cx="3982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p57"/>
          <p:cNvSpPr txBox="1"/>
          <p:nvPr>
            <p:ph idx="5" type="subTitle"/>
          </p:nvPr>
        </p:nvSpPr>
        <p:spPr>
          <a:xfrm>
            <a:off x="457225" y="3300139"/>
            <a:ext cx="3982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57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6" name="Google Shape;296;p57"/>
          <p:cNvSpPr txBox="1"/>
          <p:nvPr>
            <p:ph idx="6" type="subTitle"/>
          </p:nvPr>
        </p:nvSpPr>
        <p:spPr>
          <a:xfrm>
            <a:off x="4704451" y="1268111"/>
            <a:ext cx="3982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7" name="Google Shape;297;p57"/>
          <p:cNvSpPr txBox="1"/>
          <p:nvPr>
            <p:ph idx="7" type="body"/>
          </p:nvPr>
        </p:nvSpPr>
        <p:spPr>
          <a:xfrm>
            <a:off x="4704575" y="3798472"/>
            <a:ext cx="39822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57"/>
          <p:cNvSpPr txBox="1"/>
          <p:nvPr>
            <p:ph idx="8" type="body"/>
          </p:nvPr>
        </p:nvSpPr>
        <p:spPr>
          <a:xfrm>
            <a:off x="457225" y="3798524"/>
            <a:ext cx="39822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5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2">
  <p:cSld name="CUSTOM_3_2_1_1_1_1_1_1_2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8"/>
          <p:cNvSpPr txBox="1"/>
          <p:nvPr>
            <p:ph idx="1" type="body"/>
          </p:nvPr>
        </p:nvSpPr>
        <p:spPr>
          <a:xfrm>
            <a:off x="2064350" y="2307700"/>
            <a:ext cx="6176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58"/>
          <p:cNvSpPr txBox="1"/>
          <p:nvPr>
            <p:ph idx="2" type="body"/>
          </p:nvPr>
        </p:nvSpPr>
        <p:spPr>
          <a:xfrm>
            <a:off x="2064350" y="1266667"/>
            <a:ext cx="6176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58"/>
          <p:cNvSpPr txBox="1"/>
          <p:nvPr>
            <p:ph idx="3" type="subTitle"/>
          </p:nvPr>
        </p:nvSpPr>
        <p:spPr>
          <a:xfrm>
            <a:off x="457200" y="2307740"/>
            <a:ext cx="14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4" name="Google Shape;304;p58"/>
          <p:cNvSpPr txBox="1"/>
          <p:nvPr>
            <p:ph idx="4" type="subTitle"/>
          </p:nvPr>
        </p:nvSpPr>
        <p:spPr>
          <a:xfrm>
            <a:off x="457200" y="1266752"/>
            <a:ext cx="14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" name="Google Shape;305;p58"/>
          <p:cNvSpPr txBox="1"/>
          <p:nvPr>
            <p:ph idx="5" type="body"/>
          </p:nvPr>
        </p:nvSpPr>
        <p:spPr>
          <a:xfrm>
            <a:off x="2064350" y="4389748"/>
            <a:ext cx="6176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58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07" name="Google Shape;307;p58"/>
          <p:cNvSpPr txBox="1"/>
          <p:nvPr>
            <p:ph idx="6" type="subTitle"/>
          </p:nvPr>
        </p:nvSpPr>
        <p:spPr>
          <a:xfrm>
            <a:off x="457200" y="3348750"/>
            <a:ext cx="14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58"/>
          <p:cNvSpPr txBox="1"/>
          <p:nvPr>
            <p:ph idx="7" type="subTitle"/>
          </p:nvPr>
        </p:nvSpPr>
        <p:spPr>
          <a:xfrm>
            <a:off x="457200" y="4389750"/>
            <a:ext cx="14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58"/>
          <p:cNvSpPr txBox="1"/>
          <p:nvPr>
            <p:ph idx="8" type="body"/>
          </p:nvPr>
        </p:nvSpPr>
        <p:spPr>
          <a:xfrm>
            <a:off x="2064350" y="3348745"/>
            <a:ext cx="6176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5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 1">
  <p:cSld name="CUSTOM_3_2_1_1_1_1_1_1_1_1">
    <p:bg>
      <p:bgPr>
        <a:solidFill>
          <a:schemeClr val="lt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 txBox="1"/>
          <p:nvPr>
            <p:ph idx="1" type="body"/>
          </p:nvPr>
        </p:nvSpPr>
        <p:spPr>
          <a:xfrm>
            <a:off x="2749800" y="4200550"/>
            <a:ext cx="593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3" name="Google Shape;313;p59"/>
          <p:cNvSpPr txBox="1"/>
          <p:nvPr>
            <p:ph idx="2" type="subTitle"/>
          </p:nvPr>
        </p:nvSpPr>
        <p:spPr>
          <a:xfrm>
            <a:off x="457200" y="3362992"/>
            <a:ext cx="21423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59"/>
          <p:cNvSpPr txBox="1"/>
          <p:nvPr>
            <p:ph idx="3" type="subTitle"/>
          </p:nvPr>
        </p:nvSpPr>
        <p:spPr>
          <a:xfrm>
            <a:off x="457200" y="2323113"/>
            <a:ext cx="21423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59"/>
          <p:cNvSpPr txBox="1"/>
          <p:nvPr>
            <p:ph idx="4" type="body"/>
          </p:nvPr>
        </p:nvSpPr>
        <p:spPr>
          <a:xfrm>
            <a:off x="2749850" y="1432361"/>
            <a:ext cx="593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59"/>
          <p:cNvSpPr txBox="1"/>
          <p:nvPr>
            <p:ph idx="5" type="body"/>
          </p:nvPr>
        </p:nvSpPr>
        <p:spPr>
          <a:xfrm>
            <a:off x="2749800" y="2355105"/>
            <a:ext cx="593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59"/>
          <p:cNvSpPr txBox="1"/>
          <p:nvPr>
            <p:ph idx="6" type="body"/>
          </p:nvPr>
        </p:nvSpPr>
        <p:spPr>
          <a:xfrm>
            <a:off x="2749800" y="3277828"/>
            <a:ext cx="593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59"/>
          <p:cNvSpPr txBox="1"/>
          <p:nvPr>
            <p:ph idx="7" type="subTitle"/>
          </p:nvPr>
        </p:nvSpPr>
        <p:spPr>
          <a:xfrm>
            <a:off x="457200" y="1283234"/>
            <a:ext cx="21423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59"/>
          <p:cNvSpPr txBox="1"/>
          <p:nvPr>
            <p:ph type="title"/>
          </p:nvPr>
        </p:nvSpPr>
        <p:spPr>
          <a:xfrm>
            <a:off x="457200" y="496472"/>
            <a:ext cx="8229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20" name="Google Shape;320;p59"/>
          <p:cNvSpPr txBox="1"/>
          <p:nvPr>
            <p:ph idx="8" type="subTitle"/>
          </p:nvPr>
        </p:nvSpPr>
        <p:spPr>
          <a:xfrm>
            <a:off x="457200" y="4403456"/>
            <a:ext cx="21423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5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1"/>
          <p:cNvSpPr txBox="1"/>
          <p:nvPr>
            <p:ph type="title"/>
          </p:nvPr>
        </p:nvSpPr>
        <p:spPr>
          <a:xfrm>
            <a:off x="311700" y="493472"/>
            <a:ext cx="8520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" name="Google Shape;22;p8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6">
  <p:cSld name="CUSTOM_3_7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4" name="Google Shape;324;p60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60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2">
  <p:cSld name="CUSTOM_3_2_1_1_1_1_1_3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/>
          <p:nvPr>
            <p:ph idx="1" type="subTitle"/>
          </p:nvPr>
        </p:nvSpPr>
        <p:spPr>
          <a:xfrm>
            <a:off x="255293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61"/>
          <p:cNvSpPr txBox="1"/>
          <p:nvPr>
            <p:ph idx="2" type="subTitle"/>
          </p:nvPr>
        </p:nvSpPr>
        <p:spPr>
          <a:xfrm>
            <a:off x="45720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61"/>
          <p:cNvSpPr txBox="1"/>
          <p:nvPr>
            <p:ph idx="3" type="body"/>
          </p:nvPr>
        </p:nvSpPr>
        <p:spPr>
          <a:xfrm>
            <a:off x="45720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61"/>
          <p:cNvSpPr txBox="1"/>
          <p:nvPr>
            <p:ph idx="4" type="body"/>
          </p:nvPr>
        </p:nvSpPr>
        <p:spPr>
          <a:xfrm>
            <a:off x="255293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5" type="subTitle"/>
          </p:nvPr>
        </p:nvSpPr>
        <p:spPr>
          <a:xfrm>
            <a:off x="6744392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" name="Google Shape;333;p61"/>
          <p:cNvSpPr txBox="1"/>
          <p:nvPr>
            <p:ph idx="6" type="body"/>
          </p:nvPr>
        </p:nvSpPr>
        <p:spPr>
          <a:xfrm>
            <a:off x="6744392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61"/>
          <p:cNvSpPr txBox="1"/>
          <p:nvPr>
            <p:ph idx="7" type="subTitle"/>
          </p:nvPr>
        </p:nvSpPr>
        <p:spPr>
          <a:xfrm>
            <a:off x="464866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5" name="Google Shape;335;p61"/>
          <p:cNvSpPr txBox="1"/>
          <p:nvPr>
            <p:ph idx="8" type="body"/>
          </p:nvPr>
        </p:nvSpPr>
        <p:spPr>
          <a:xfrm>
            <a:off x="464866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6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 1">
  <p:cSld name="CUSTOM_3_2_1_1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>
            <p:ph idx="1" type="body"/>
          </p:nvPr>
        </p:nvSpPr>
        <p:spPr>
          <a:xfrm>
            <a:off x="4652957" y="3030583"/>
            <a:ext cx="19518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62"/>
          <p:cNvSpPr txBox="1"/>
          <p:nvPr>
            <p:ph idx="2" type="body"/>
          </p:nvPr>
        </p:nvSpPr>
        <p:spPr>
          <a:xfrm>
            <a:off x="2571054" y="3030583"/>
            <a:ext cx="19518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62"/>
          <p:cNvSpPr txBox="1"/>
          <p:nvPr>
            <p:ph idx="3" type="body"/>
          </p:nvPr>
        </p:nvSpPr>
        <p:spPr>
          <a:xfrm>
            <a:off x="6734864" y="3030583"/>
            <a:ext cx="19518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62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42" name="Google Shape;342;p62"/>
          <p:cNvSpPr txBox="1"/>
          <p:nvPr>
            <p:ph idx="4" type="body"/>
          </p:nvPr>
        </p:nvSpPr>
        <p:spPr>
          <a:xfrm>
            <a:off x="489150" y="3030583"/>
            <a:ext cx="19518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6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_3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3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46" name="Google Shape;346;p63"/>
          <p:cNvSpPr txBox="1"/>
          <p:nvPr>
            <p:ph idx="1" type="body"/>
          </p:nvPr>
        </p:nvSpPr>
        <p:spPr>
          <a:xfrm>
            <a:off x="6016800" y="1786583"/>
            <a:ext cx="26061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63"/>
          <p:cNvSpPr txBox="1"/>
          <p:nvPr>
            <p:ph idx="2" type="body"/>
          </p:nvPr>
        </p:nvSpPr>
        <p:spPr>
          <a:xfrm>
            <a:off x="3237000" y="1786583"/>
            <a:ext cx="26061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63"/>
          <p:cNvSpPr txBox="1"/>
          <p:nvPr>
            <p:ph idx="3" type="body"/>
          </p:nvPr>
        </p:nvSpPr>
        <p:spPr>
          <a:xfrm>
            <a:off x="457200" y="1786583"/>
            <a:ext cx="26061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63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2">
  <p:cSld name="CUSTOM_3_2_1_1_1_1_1_2_3"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52" name="Google Shape;352;p64"/>
          <p:cNvSpPr txBox="1"/>
          <p:nvPr>
            <p:ph idx="1" type="subTitle"/>
          </p:nvPr>
        </p:nvSpPr>
        <p:spPr>
          <a:xfrm>
            <a:off x="491175" y="1392306"/>
            <a:ext cx="3958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3" name="Google Shape;353;p64"/>
          <p:cNvSpPr txBox="1"/>
          <p:nvPr>
            <p:ph idx="2" type="body"/>
          </p:nvPr>
        </p:nvSpPr>
        <p:spPr>
          <a:xfrm>
            <a:off x="4762105" y="1770609"/>
            <a:ext cx="3958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64"/>
          <p:cNvSpPr txBox="1"/>
          <p:nvPr>
            <p:ph idx="3" type="subTitle"/>
          </p:nvPr>
        </p:nvSpPr>
        <p:spPr>
          <a:xfrm>
            <a:off x="4762040" y="3392611"/>
            <a:ext cx="3958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64"/>
          <p:cNvSpPr txBox="1"/>
          <p:nvPr>
            <p:ph idx="4" type="body"/>
          </p:nvPr>
        </p:nvSpPr>
        <p:spPr>
          <a:xfrm>
            <a:off x="491175" y="1770609"/>
            <a:ext cx="3958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64"/>
          <p:cNvSpPr txBox="1"/>
          <p:nvPr>
            <p:ph idx="5" type="body"/>
          </p:nvPr>
        </p:nvSpPr>
        <p:spPr>
          <a:xfrm>
            <a:off x="491113" y="3770914"/>
            <a:ext cx="3958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64"/>
          <p:cNvSpPr txBox="1"/>
          <p:nvPr>
            <p:ph idx="6" type="subTitle"/>
          </p:nvPr>
        </p:nvSpPr>
        <p:spPr>
          <a:xfrm>
            <a:off x="4762102" y="1392306"/>
            <a:ext cx="3958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64"/>
          <p:cNvSpPr txBox="1"/>
          <p:nvPr>
            <p:ph idx="7" type="body"/>
          </p:nvPr>
        </p:nvSpPr>
        <p:spPr>
          <a:xfrm>
            <a:off x="4762042" y="3770914"/>
            <a:ext cx="3958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64"/>
          <p:cNvSpPr txBox="1"/>
          <p:nvPr>
            <p:ph idx="8" type="subTitle"/>
          </p:nvPr>
        </p:nvSpPr>
        <p:spPr>
          <a:xfrm>
            <a:off x="491113" y="3392611"/>
            <a:ext cx="3958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0" name="Google Shape;360;p6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3">
  <p:cSld name="CUSTOM_3_2_1_1_1_1_1_1_3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5"/>
          <p:cNvSpPr txBox="1"/>
          <p:nvPr>
            <p:ph idx="1" type="subTitle"/>
          </p:nvPr>
        </p:nvSpPr>
        <p:spPr>
          <a:xfrm>
            <a:off x="457200" y="3348750"/>
            <a:ext cx="14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3" name="Google Shape;363;p65"/>
          <p:cNvSpPr txBox="1"/>
          <p:nvPr>
            <p:ph idx="2" type="subTitle"/>
          </p:nvPr>
        </p:nvSpPr>
        <p:spPr>
          <a:xfrm>
            <a:off x="457200" y="2307740"/>
            <a:ext cx="14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p65"/>
          <p:cNvSpPr txBox="1"/>
          <p:nvPr>
            <p:ph idx="3" type="subTitle"/>
          </p:nvPr>
        </p:nvSpPr>
        <p:spPr>
          <a:xfrm>
            <a:off x="457200" y="1266752"/>
            <a:ext cx="14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65"/>
          <p:cNvSpPr txBox="1"/>
          <p:nvPr>
            <p:ph idx="4" type="body"/>
          </p:nvPr>
        </p:nvSpPr>
        <p:spPr>
          <a:xfrm>
            <a:off x="2064350" y="2307700"/>
            <a:ext cx="6176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65"/>
          <p:cNvSpPr txBox="1"/>
          <p:nvPr>
            <p:ph idx="5" type="body"/>
          </p:nvPr>
        </p:nvSpPr>
        <p:spPr>
          <a:xfrm>
            <a:off x="2064350" y="1266667"/>
            <a:ext cx="6176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65"/>
          <p:cNvSpPr txBox="1"/>
          <p:nvPr>
            <p:ph idx="6" type="body"/>
          </p:nvPr>
        </p:nvSpPr>
        <p:spPr>
          <a:xfrm>
            <a:off x="2064350" y="3348745"/>
            <a:ext cx="6176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65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69" name="Google Shape;369;p65"/>
          <p:cNvSpPr txBox="1"/>
          <p:nvPr>
            <p:ph idx="7" type="body"/>
          </p:nvPr>
        </p:nvSpPr>
        <p:spPr>
          <a:xfrm>
            <a:off x="2064350" y="4389748"/>
            <a:ext cx="6176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65"/>
          <p:cNvSpPr txBox="1"/>
          <p:nvPr>
            <p:ph idx="8" type="subTitle"/>
          </p:nvPr>
        </p:nvSpPr>
        <p:spPr>
          <a:xfrm>
            <a:off x="457200" y="4389750"/>
            <a:ext cx="14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6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7">
  <p:cSld name="CUSTOM_3_8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6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4" name="Google Shape;374;p66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66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3">
  <p:cSld name="CUSTOM_3_2_1_1_1_1_1_2_4"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8" name="Google Shape;378;p67"/>
          <p:cNvSpPr txBox="1"/>
          <p:nvPr>
            <p:ph idx="1" type="subTitle"/>
          </p:nvPr>
        </p:nvSpPr>
        <p:spPr>
          <a:xfrm>
            <a:off x="45720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9" name="Google Shape;379;p67"/>
          <p:cNvSpPr txBox="1"/>
          <p:nvPr>
            <p:ph idx="2" type="body"/>
          </p:nvPr>
        </p:nvSpPr>
        <p:spPr>
          <a:xfrm>
            <a:off x="45720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67"/>
          <p:cNvSpPr txBox="1"/>
          <p:nvPr>
            <p:ph idx="3" type="subTitle"/>
          </p:nvPr>
        </p:nvSpPr>
        <p:spPr>
          <a:xfrm>
            <a:off x="6744392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1" name="Google Shape;381;p67"/>
          <p:cNvSpPr txBox="1"/>
          <p:nvPr>
            <p:ph idx="4" type="body"/>
          </p:nvPr>
        </p:nvSpPr>
        <p:spPr>
          <a:xfrm>
            <a:off x="6744392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67"/>
          <p:cNvSpPr txBox="1"/>
          <p:nvPr>
            <p:ph idx="5" type="subTitle"/>
          </p:nvPr>
        </p:nvSpPr>
        <p:spPr>
          <a:xfrm>
            <a:off x="255293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3" name="Google Shape;383;p67"/>
          <p:cNvSpPr txBox="1"/>
          <p:nvPr>
            <p:ph idx="6" type="body"/>
          </p:nvPr>
        </p:nvSpPr>
        <p:spPr>
          <a:xfrm>
            <a:off x="255293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67"/>
          <p:cNvSpPr txBox="1"/>
          <p:nvPr>
            <p:ph idx="7" type="subTitle"/>
          </p:nvPr>
        </p:nvSpPr>
        <p:spPr>
          <a:xfrm>
            <a:off x="464866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5" name="Google Shape;385;p67"/>
          <p:cNvSpPr txBox="1"/>
          <p:nvPr>
            <p:ph idx="8" type="body"/>
          </p:nvPr>
        </p:nvSpPr>
        <p:spPr>
          <a:xfrm>
            <a:off x="464866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6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2 1">
  <p:cSld name="CUSTOM_3_2_1_1_1_1_1_2_2_1"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/>
          <p:nvPr>
            <p:ph idx="1" type="subTitle"/>
          </p:nvPr>
        </p:nvSpPr>
        <p:spPr>
          <a:xfrm>
            <a:off x="491166" y="1392306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9" name="Google Shape;389;p68"/>
          <p:cNvSpPr txBox="1"/>
          <p:nvPr>
            <p:ph idx="2" type="subTitle"/>
          </p:nvPr>
        </p:nvSpPr>
        <p:spPr>
          <a:xfrm>
            <a:off x="6091224" y="3392613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0" name="Google Shape;390;p68"/>
          <p:cNvSpPr txBox="1"/>
          <p:nvPr>
            <p:ph idx="3" type="body"/>
          </p:nvPr>
        </p:nvSpPr>
        <p:spPr>
          <a:xfrm>
            <a:off x="6091225" y="3770916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68"/>
          <p:cNvSpPr txBox="1"/>
          <p:nvPr>
            <p:ph idx="4" type="body"/>
          </p:nvPr>
        </p:nvSpPr>
        <p:spPr>
          <a:xfrm>
            <a:off x="3291218" y="1770609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68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3" name="Google Shape;393;p68"/>
          <p:cNvSpPr txBox="1"/>
          <p:nvPr>
            <p:ph idx="5" type="body"/>
          </p:nvPr>
        </p:nvSpPr>
        <p:spPr>
          <a:xfrm>
            <a:off x="6091266" y="1770609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68"/>
          <p:cNvSpPr txBox="1"/>
          <p:nvPr>
            <p:ph idx="6" type="subTitle"/>
          </p:nvPr>
        </p:nvSpPr>
        <p:spPr>
          <a:xfrm>
            <a:off x="3291175" y="3392613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68"/>
          <p:cNvSpPr txBox="1"/>
          <p:nvPr>
            <p:ph idx="7" type="body"/>
          </p:nvPr>
        </p:nvSpPr>
        <p:spPr>
          <a:xfrm>
            <a:off x="491166" y="1770609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68"/>
          <p:cNvSpPr txBox="1"/>
          <p:nvPr>
            <p:ph idx="8" type="subTitle"/>
          </p:nvPr>
        </p:nvSpPr>
        <p:spPr>
          <a:xfrm>
            <a:off x="6091265" y="1392306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68"/>
          <p:cNvSpPr txBox="1"/>
          <p:nvPr>
            <p:ph idx="9" type="body"/>
          </p:nvPr>
        </p:nvSpPr>
        <p:spPr>
          <a:xfrm>
            <a:off x="491125" y="3770916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68"/>
          <p:cNvSpPr txBox="1"/>
          <p:nvPr>
            <p:ph idx="13" type="subTitle"/>
          </p:nvPr>
        </p:nvSpPr>
        <p:spPr>
          <a:xfrm>
            <a:off x="3291216" y="1392306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9" name="Google Shape;399;p68"/>
          <p:cNvSpPr txBox="1"/>
          <p:nvPr>
            <p:ph idx="14" type="body"/>
          </p:nvPr>
        </p:nvSpPr>
        <p:spPr>
          <a:xfrm>
            <a:off x="3291177" y="3770916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68"/>
          <p:cNvSpPr txBox="1"/>
          <p:nvPr>
            <p:ph idx="15" type="subTitle"/>
          </p:nvPr>
        </p:nvSpPr>
        <p:spPr>
          <a:xfrm>
            <a:off x="491125" y="3392613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1" name="Google Shape;401;p6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8">
  <p:cSld name="CUSTOM_3_9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04" name="Google Shape;404;p69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6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2"/>
          <p:cNvSpPr txBox="1"/>
          <p:nvPr>
            <p:ph idx="1" type="body"/>
          </p:nvPr>
        </p:nvSpPr>
        <p:spPr>
          <a:xfrm>
            <a:off x="1754975" y="1280528"/>
            <a:ext cx="5561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82"/>
          <p:cNvSpPr txBox="1"/>
          <p:nvPr>
            <p:ph idx="2" type="body"/>
          </p:nvPr>
        </p:nvSpPr>
        <p:spPr>
          <a:xfrm>
            <a:off x="1754975" y="2666942"/>
            <a:ext cx="5561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82"/>
          <p:cNvSpPr txBox="1"/>
          <p:nvPr>
            <p:ph idx="3" type="subTitle"/>
          </p:nvPr>
        </p:nvSpPr>
        <p:spPr>
          <a:xfrm>
            <a:off x="311700" y="1280528"/>
            <a:ext cx="129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82"/>
          <p:cNvSpPr txBox="1"/>
          <p:nvPr>
            <p:ph idx="4" type="subTitle"/>
          </p:nvPr>
        </p:nvSpPr>
        <p:spPr>
          <a:xfrm>
            <a:off x="311700" y="2666930"/>
            <a:ext cx="129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82"/>
          <p:cNvSpPr txBox="1"/>
          <p:nvPr>
            <p:ph idx="5" type="subTitle"/>
          </p:nvPr>
        </p:nvSpPr>
        <p:spPr>
          <a:xfrm>
            <a:off x="311700" y="4053360"/>
            <a:ext cx="1297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82"/>
          <p:cNvSpPr txBox="1"/>
          <p:nvPr>
            <p:ph idx="6" type="body"/>
          </p:nvPr>
        </p:nvSpPr>
        <p:spPr>
          <a:xfrm>
            <a:off x="1754975" y="4053370"/>
            <a:ext cx="5561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82"/>
          <p:cNvSpPr txBox="1"/>
          <p:nvPr>
            <p:ph type="title"/>
          </p:nvPr>
        </p:nvSpPr>
        <p:spPr>
          <a:xfrm>
            <a:off x="311700" y="493472"/>
            <a:ext cx="8520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" name="Google Shape;31;p8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2 1">
  <p:cSld name="CUSTOM_3_2_1_1_1_1_1_1_2_1"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0"/>
          <p:cNvSpPr txBox="1"/>
          <p:nvPr>
            <p:ph idx="1" type="subTitle"/>
          </p:nvPr>
        </p:nvSpPr>
        <p:spPr>
          <a:xfrm>
            <a:off x="457200" y="2662931"/>
            <a:ext cx="17076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8" name="Google Shape;408;p70"/>
          <p:cNvSpPr txBox="1"/>
          <p:nvPr>
            <p:ph idx="2" type="subTitle"/>
          </p:nvPr>
        </p:nvSpPr>
        <p:spPr>
          <a:xfrm>
            <a:off x="457200" y="1266793"/>
            <a:ext cx="17076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9" name="Google Shape;409;p70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10" name="Google Shape;410;p70"/>
          <p:cNvSpPr txBox="1"/>
          <p:nvPr>
            <p:ph idx="3" type="subTitle"/>
          </p:nvPr>
        </p:nvSpPr>
        <p:spPr>
          <a:xfrm>
            <a:off x="457200" y="4059083"/>
            <a:ext cx="17076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1" name="Google Shape;411;p70"/>
          <p:cNvSpPr txBox="1"/>
          <p:nvPr>
            <p:ph idx="4" type="body"/>
          </p:nvPr>
        </p:nvSpPr>
        <p:spPr>
          <a:xfrm>
            <a:off x="2164734" y="2662876"/>
            <a:ext cx="2176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70"/>
          <p:cNvSpPr txBox="1"/>
          <p:nvPr>
            <p:ph idx="5" type="body"/>
          </p:nvPr>
        </p:nvSpPr>
        <p:spPr>
          <a:xfrm>
            <a:off x="2164734" y="1266667"/>
            <a:ext cx="2176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70"/>
          <p:cNvSpPr txBox="1"/>
          <p:nvPr>
            <p:ph idx="6" type="subTitle"/>
          </p:nvPr>
        </p:nvSpPr>
        <p:spPr>
          <a:xfrm>
            <a:off x="4690125" y="4059082"/>
            <a:ext cx="17571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4" name="Google Shape;414;p70"/>
          <p:cNvSpPr txBox="1"/>
          <p:nvPr>
            <p:ph idx="7" type="body"/>
          </p:nvPr>
        </p:nvSpPr>
        <p:spPr>
          <a:xfrm>
            <a:off x="6447249" y="1266667"/>
            <a:ext cx="2239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70"/>
          <p:cNvSpPr txBox="1"/>
          <p:nvPr>
            <p:ph idx="8" type="body"/>
          </p:nvPr>
        </p:nvSpPr>
        <p:spPr>
          <a:xfrm>
            <a:off x="2164734" y="4059083"/>
            <a:ext cx="2176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" name="Google Shape;416;p70"/>
          <p:cNvSpPr txBox="1"/>
          <p:nvPr>
            <p:ph idx="9" type="subTitle"/>
          </p:nvPr>
        </p:nvSpPr>
        <p:spPr>
          <a:xfrm>
            <a:off x="4690125" y="2662930"/>
            <a:ext cx="17571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7" name="Google Shape;417;p70"/>
          <p:cNvSpPr txBox="1"/>
          <p:nvPr>
            <p:ph idx="13" type="body"/>
          </p:nvPr>
        </p:nvSpPr>
        <p:spPr>
          <a:xfrm>
            <a:off x="6447249" y="4059082"/>
            <a:ext cx="2239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70"/>
          <p:cNvSpPr txBox="1"/>
          <p:nvPr>
            <p:ph idx="14" type="subTitle"/>
          </p:nvPr>
        </p:nvSpPr>
        <p:spPr>
          <a:xfrm>
            <a:off x="4690125" y="1266793"/>
            <a:ext cx="17571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9" name="Google Shape;419;p70"/>
          <p:cNvSpPr txBox="1"/>
          <p:nvPr>
            <p:ph idx="15" type="body"/>
          </p:nvPr>
        </p:nvSpPr>
        <p:spPr>
          <a:xfrm>
            <a:off x="6447249" y="2662875"/>
            <a:ext cx="2239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70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4">
  <p:cSld name="CUSTOM_3_2_1_1_1_1_1_2_5"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idx="1" type="body"/>
          </p:nvPr>
        </p:nvSpPr>
        <p:spPr>
          <a:xfrm>
            <a:off x="491166" y="1770609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71"/>
          <p:cNvSpPr txBox="1"/>
          <p:nvPr>
            <p:ph idx="2" type="body"/>
          </p:nvPr>
        </p:nvSpPr>
        <p:spPr>
          <a:xfrm>
            <a:off x="6091225" y="3770916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71"/>
          <p:cNvSpPr txBox="1"/>
          <p:nvPr>
            <p:ph idx="3" type="subTitle"/>
          </p:nvPr>
        </p:nvSpPr>
        <p:spPr>
          <a:xfrm>
            <a:off x="6091265" y="1392306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5" name="Google Shape;425;p71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26" name="Google Shape;426;p71"/>
          <p:cNvSpPr txBox="1"/>
          <p:nvPr>
            <p:ph idx="4" type="subTitle"/>
          </p:nvPr>
        </p:nvSpPr>
        <p:spPr>
          <a:xfrm>
            <a:off x="491166" y="1392306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7" name="Google Shape;427;p71"/>
          <p:cNvSpPr txBox="1"/>
          <p:nvPr>
            <p:ph idx="5" type="subTitle"/>
          </p:nvPr>
        </p:nvSpPr>
        <p:spPr>
          <a:xfrm>
            <a:off x="6091224" y="3392613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8" name="Google Shape;428;p71"/>
          <p:cNvSpPr txBox="1"/>
          <p:nvPr>
            <p:ph idx="6" type="subTitle"/>
          </p:nvPr>
        </p:nvSpPr>
        <p:spPr>
          <a:xfrm>
            <a:off x="3291175" y="3392613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9" name="Google Shape;429;p71"/>
          <p:cNvSpPr txBox="1"/>
          <p:nvPr>
            <p:ph idx="7" type="body"/>
          </p:nvPr>
        </p:nvSpPr>
        <p:spPr>
          <a:xfrm>
            <a:off x="3291177" y="3770916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71"/>
          <p:cNvSpPr txBox="1"/>
          <p:nvPr>
            <p:ph idx="8" type="body"/>
          </p:nvPr>
        </p:nvSpPr>
        <p:spPr>
          <a:xfrm>
            <a:off x="6091266" y="1770609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71"/>
          <p:cNvSpPr txBox="1"/>
          <p:nvPr>
            <p:ph idx="9" type="subTitle"/>
          </p:nvPr>
        </p:nvSpPr>
        <p:spPr>
          <a:xfrm>
            <a:off x="3291216" y="1392306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3" type="body"/>
          </p:nvPr>
        </p:nvSpPr>
        <p:spPr>
          <a:xfrm>
            <a:off x="3291218" y="1770609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3" name="Google Shape;433;p71"/>
          <p:cNvSpPr txBox="1"/>
          <p:nvPr>
            <p:ph idx="14" type="subTitle"/>
          </p:nvPr>
        </p:nvSpPr>
        <p:spPr>
          <a:xfrm>
            <a:off x="491125" y="3392613"/>
            <a:ext cx="2595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4" name="Google Shape;434;p71"/>
          <p:cNvSpPr txBox="1"/>
          <p:nvPr>
            <p:ph idx="15" type="body"/>
          </p:nvPr>
        </p:nvSpPr>
        <p:spPr>
          <a:xfrm>
            <a:off x="491125" y="3770916"/>
            <a:ext cx="2595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7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 1">
  <p:cSld name="CUSTOM_3_2_1_4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 txBox="1"/>
          <p:nvPr>
            <p:ph idx="1" type="body"/>
          </p:nvPr>
        </p:nvSpPr>
        <p:spPr>
          <a:xfrm>
            <a:off x="3237000" y="1786583"/>
            <a:ext cx="26061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72"/>
          <p:cNvSpPr txBox="1"/>
          <p:nvPr>
            <p:ph idx="2" type="body"/>
          </p:nvPr>
        </p:nvSpPr>
        <p:spPr>
          <a:xfrm>
            <a:off x="457200" y="1786583"/>
            <a:ext cx="26061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72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40" name="Google Shape;440;p72"/>
          <p:cNvSpPr txBox="1"/>
          <p:nvPr>
            <p:ph idx="3" type="body"/>
          </p:nvPr>
        </p:nvSpPr>
        <p:spPr>
          <a:xfrm>
            <a:off x="6016800" y="1786583"/>
            <a:ext cx="26061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1" name="Google Shape;441;p7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9">
  <p:cSld name="CUSTOM_3_10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44" name="Google Shape;444;p73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_2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 txBox="1"/>
          <p:nvPr>
            <p:ph idx="1" type="subTitle"/>
          </p:nvPr>
        </p:nvSpPr>
        <p:spPr>
          <a:xfrm>
            <a:off x="457200" y="1268944"/>
            <a:ext cx="5519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48" name="Google Shape;448;p74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49" name="Google Shape;449;p7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0">
  <p:cSld name="CUSTOM_3_1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75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3" name="Google Shape;453;p7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1">
  <p:cSld name="CUSTOM_3_12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/>
          <p:nvPr>
            <p:ph idx="1" type="body"/>
          </p:nvPr>
        </p:nvSpPr>
        <p:spPr>
          <a:xfrm>
            <a:off x="457200" y="1266667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p76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7" name="Google Shape;457;p76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5">
  <p:cSld name="CUSTOM_3_2_1_1_1_1_1_2_6"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idx="1" type="subTitle"/>
          </p:nvPr>
        </p:nvSpPr>
        <p:spPr>
          <a:xfrm>
            <a:off x="255293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0" name="Google Shape;460;p77"/>
          <p:cNvSpPr txBox="1"/>
          <p:nvPr>
            <p:ph idx="2" type="body"/>
          </p:nvPr>
        </p:nvSpPr>
        <p:spPr>
          <a:xfrm>
            <a:off x="255293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77"/>
          <p:cNvSpPr txBox="1"/>
          <p:nvPr>
            <p:ph idx="3" type="subTitle"/>
          </p:nvPr>
        </p:nvSpPr>
        <p:spPr>
          <a:xfrm>
            <a:off x="464866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p77"/>
          <p:cNvSpPr txBox="1"/>
          <p:nvPr>
            <p:ph idx="4" type="body"/>
          </p:nvPr>
        </p:nvSpPr>
        <p:spPr>
          <a:xfrm>
            <a:off x="464866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77"/>
          <p:cNvSpPr txBox="1"/>
          <p:nvPr>
            <p:ph idx="5" type="body"/>
          </p:nvPr>
        </p:nvSpPr>
        <p:spPr>
          <a:xfrm>
            <a:off x="457200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77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65" name="Google Shape;465;p77"/>
          <p:cNvSpPr txBox="1"/>
          <p:nvPr>
            <p:ph idx="6" type="subTitle"/>
          </p:nvPr>
        </p:nvSpPr>
        <p:spPr>
          <a:xfrm>
            <a:off x="457200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77"/>
          <p:cNvSpPr txBox="1"/>
          <p:nvPr>
            <p:ph idx="7" type="body"/>
          </p:nvPr>
        </p:nvSpPr>
        <p:spPr>
          <a:xfrm>
            <a:off x="6744392" y="2369917"/>
            <a:ext cx="19425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7" name="Google Shape;467;p77"/>
          <p:cNvSpPr txBox="1"/>
          <p:nvPr>
            <p:ph idx="8" type="subTitle"/>
          </p:nvPr>
        </p:nvSpPr>
        <p:spPr>
          <a:xfrm>
            <a:off x="6744392" y="1641389"/>
            <a:ext cx="194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7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8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1" name="Google Shape;471;p78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78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74" name="Google Shape;474;p7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3"/>
          <p:cNvSpPr txBox="1"/>
          <p:nvPr>
            <p:ph idx="1" type="body"/>
          </p:nvPr>
        </p:nvSpPr>
        <p:spPr>
          <a:xfrm>
            <a:off x="311700" y="2038778"/>
            <a:ext cx="41892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83"/>
          <p:cNvSpPr txBox="1"/>
          <p:nvPr>
            <p:ph idx="2" type="body"/>
          </p:nvPr>
        </p:nvSpPr>
        <p:spPr>
          <a:xfrm>
            <a:off x="4643150" y="2038778"/>
            <a:ext cx="41892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83"/>
          <p:cNvSpPr txBox="1"/>
          <p:nvPr>
            <p:ph idx="3" type="subTitle"/>
          </p:nvPr>
        </p:nvSpPr>
        <p:spPr>
          <a:xfrm>
            <a:off x="311700" y="1294333"/>
            <a:ext cx="41892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6" name="Google Shape;36;p83"/>
          <p:cNvSpPr txBox="1"/>
          <p:nvPr>
            <p:ph idx="4" type="subTitle"/>
          </p:nvPr>
        </p:nvSpPr>
        <p:spPr>
          <a:xfrm>
            <a:off x="4643150" y="1294333"/>
            <a:ext cx="41892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7" name="Google Shape;37;p83"/>
          <p:cNvSpPr txBox="1"/>
          <p:nvPr>
            <p:ph type="title"/>
          </p:nvPr>
        </p:nvSpPr>
        <p:spPr>
          <a:xfrm>
            <a:off x="311700" y="494472"/>
            <a:ext cx="8520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8" name="Google Shape;38;p83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80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4"/>
          <p:cNvSpPr txBox="1"/>
          <p:nvPr>
            <p:ph idx="1" type="body"/>
          </p:nvPr>
        </p:nvSpPr>
        <p:spPr>
          <a:xfrm>
            <a:off x="311700" y="2012170"/>
            <a:ext cx="2023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84"/>
          <p:cNvSpPr txBox="1"/>
          <p:nvPr>
            <p:ph idx="2" type="body"/>
          </p:nvPr>
        </p:nvSpPr>
        <p:spPr>
          <a:xfrm>
            <a:off x="2477483" y="2012056"/>
            <a:ext cx="2023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84"/>
          <p:cNvSpPr txBox="1"/>
          <p:nvPr>
            <p:ph idx="3" type="body"/>
          </p:nvPr>
        </p:nvSpPr>
        <p:spPr>
          <a:xfrm>
            <a:off x="4643150" y="2012169"/>
            <a:ext cx="2023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84"/>
          <p:cNvSpPr txBox="1"/>
          <p:nvPr>
            <p:ph idx="4" type="subTitle"/>
          </p:nvPr>
        </p:nvSpPr>
        <p:spPr>
          <a:xfrm>
            <a:off x="311700" y="1280528"/>
            <a:ext cx="2023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84"/>
          <p:cNvSpPr txBox="1"/>
          <p:nvPr>
            <p:ph idx="5" type="subTitle"/>
          </p:nvPr>
        </p:nvSpPr>
        <p:spPr>
          <a:xfrm>
            <a:off x="2477425" y="1280528"/>
            <a:ext cx="2023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84"/>
          <p:cNvSpPr txBox="1"/>
          <p:nvPr>
            <p:ph idx="6" type="subTitle"/>
          </p:nvPr>
        </p:nvSpPr>
        <p:spPr>
          <a:xfrm>
            <a:off x="4643150" y="1280528"/>
            <a:ext cx="2023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84"/>
          <p:cNvSpPr txBox="1"/>
          <p:nvPr>
            <p:ph idx="7" type="body"/>
          </p:nvPr>
        </p:nvSpPr>
        <p:spPr>
          <a:xfrm>
            <a:off x="6808875" y="2012169"/>
            <a:ext cx="2023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84"/>
          <p:cNvSpPr txBox="1"/>
          <p:nvPr>
            <p:ph idx="8" type="subTitle"/>
          </p:nvPr>
        </p:nvSpPr>
        <p:spPr>
          <a:xfrm>
            <a:off x="6808875" y="1280528"/>
            <a:ext cx="2023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84"/>
          <p:cNvSpPr txBox="1"/>
          <p:nvPr>
            <p:ph type="title"/>
          </p:nvPr>
        </p:nvSpPr>
        <p:spPr>
          <a:xfrm>
            <a:off x="311700" y="494472"/>
            <a:ext cx="8520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" name="Google Shape;49;p8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5"/>
          <p:cNvSpPr txBox="1"/>
          <p:nvPr>
            <p:ph type="title"/>
          </p:nvPr>
        </p:nvSpPr>
        <p:spPr>
          <a:xfrm>
            <a:off x="457200" y="381000"/>
            <a:ext cx="8229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2" name="Google Shape;52;p85"/>
          <p:cNvSpPr txBox="1"/>
          <p:nvPr>
            <p:ph idx="1" type="body"/>
          </p:nvPr>
        </p:nvSpPr>
        <p:spPr>
          <a:xfrm>
            <a:off x="457200" y="2084552"/>
            <a:ext cx="19821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85"/>
          <p:cNvSpPr txBox="1"/>
          <p:nvPr>
            <p:ph idx="2" type="body"/>
          </p:nvPr>
        </p:nvSpPr>
        <p:spPr>
          <a:xfrm>
            <a:off x="2539746" y="2084552"/>
            <a:ext cx="19821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85"/>
          <p:cNvSpPr txBox="1"/>
          <p:nvPr>
            <p:ph idx="12" type="sldNum"/>
          </p:nvPr>
        </p:nvSpPr>
        <p:spPr>
          <a:xfrm>
            <a:off x="6865620" y="5334000"/>
            <a:ext cx="1821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85"/>
          <p:cNvSpPr txBox="1"/>
          <p:nvPr>
            <p:ph idx="3" type="body"/>
          </p:nvPr>
        </p:nvSpPr>
        <p:spPr>
          <a:xfrm>
            <a:off x="457200" y="1176867"/>
            <a:ext cx="1982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85"/>
          <p:cNvSpPr txBox="1"/>
          <p:nvPr>
            <p:ph idx="4" type="body"/>
          </p:nvPr>
        </p:nvSpPr>
        <p:spPr>
          <a:xfrm>
            <a:off x="2539746" y="1176867"/>
            <a:ext cx="1982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85"/>
          <p:cNvSpPr txBox="1"/>
          <p:nvPr>
            <p:ph idx="5" type="body"/>
          </p:nvPr>
        </p:nvSpPr>
        <p:spPr>
          <a:xfrm>
            <a:off x="4622292" y="2084552"/>
            <a:ext cx="19821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85"/>
          <p:cNvSpPr txBox="1"/>
          <p:nvPr>
            <p:ph idx="6" type="body"/>
          </p:nvPr>
        </p:nvSpPr>
        <p:spPr>
          <a:xfrm>
            <a:off x="6704838" y="2086303"/>
            <a:ext cx="19821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85"/>
          <p:cNvSpPr txBox="1"/>
          <p:nvPr>
            <p:ph idx="7" type="body"/>
          </p:nvPr>
        </p:nvSpPr>
        <p:spPr>
          <a:xfrm>
            <a:off x="4622292" y="1176867"/>
            <a:ext cx="1982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" name="Google Shape;60;p85"/>
          <p:cNvSpPr txBox="1"/>
          <p:nvPr>
            <p:ph idx="8" type="body"/>
          </p:nvPr>
        </p:nvSpPr>
        <p:spPr>
          <a:xfrm>
            <a:off x="6704838" y="1176867"/>
            <a:ext cx="1982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6"/>
          <p:cNvSpPr txBox="1"/>
          <p:nvPr>
            <p:ph type="title"/>
          </p:nvPr>
        </p:nvSpPr>
        <p:spPr>
          <a:xfrm>
            <a:off x="457200" y="494472"/>
            <a:ext cx="8229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3" name="Google Shape;63;p86"/>
          <p:cNvSpPr txBox="1"/>
          <p:nvPr>
            <p:ph idx="1" type="body"/>
          </p:nvPr>
        </p:nvSpPr>
        <p:spPr>
          <a:xfrm>
            <a:off x="457200" y="2038778"/>
            <a:ext cx="37761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86"/>
          <p:cNvSpPr txBox="1"/>
          <p:nvPr>
            <p:ph idx="2" type="body"/>
          </p:nvPr>
        </p:nvSpPr>
        <p:spPr>
          <a:xfrm>
            <a:off x="4800400" y="2038778"/>
            <a:ext cx="37761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86"/>
          <p:cNvSpPr txBox="1"/>
          <p:nvPr>
            <p:ph idx="3" type="subTitle"/>
          </p:nvPr>
        </p:nvSpPr>
        <p:spPr>
          <a:xfrm>
            <a:off x="457200" y="1294333"/>
            <a:ext cx="377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6" name="Google Shape;66;p86"/>
          <p:cNvSpPr txBox="1"/>
          <p:nvPr>
            <p:ph idx="4" type="subTitle"/>
          </p:nvPr>
        </p:nvSpPr>
        <p:spPr>
          <a:xfrm>
            <a:off x="4800400" y="1294333"/>
            <a:ext cx="377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7" name="Google Shape;67;p86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80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34.xml"/><Relationship Id="rId44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3.xml"/><Relationship Id="rId43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35.xml"/><Relationship Id="rId45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" name="Google Shape;8;p14"/>
          <p:cNvSpPr txBox="1"/>
          <p:nvPr>
            <p:ph type="title"/>
          </p:nvPr>
        </p:nvSpPr>
        <p:spPr>
          <a:xfrm>
            <a:off x="311700" y="493472"/>
            <a:ext cx="8520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40">
          <p15:clr>
            <a:srgbClr val="E46962"/>
          </p15:clr>
        </p15:guide>
        <p15:guide id="2" pos="196">
          <p15:clr>
            <a:srgbClr val="E46962"/>
          </p15:clr>
        </p15:guide>
        <p15:guide id="3" orient="horz" pos="3360">
          <p15:clr>
            <a:srgbClr val="E46962"/>
          </p15:clr>
        </p15:guide>
        <p15:guide id="4" pos="5564">
          <p15:clr>
            <a:srgbClr val="E46962"/>
          </p15:clr>
        </p15:guide>
        <p15:guide id="5" pos="101">
          <p15:clr>
            <a:srgbClr val="E46962"/>
          </p15:clr>
        </p15:guide>
        <p15:guide id="6" orient="horz" pos="138">
          <p15:clr>
            <a:srgbClr val="E46962"/>
          </p15:clr>
        </p15:guide>
        <p15:guide id="7" orient="horz" pos="3462">
          <p15:clr>
            <a:srgbClr val="E46962"/>
          </p15:clr>
        </p15:guide>
        <p15:guide id="8" pos="5659">
          <p15:clr>
            <a:srgbClr val="E46962"/>
          </p15:clr>
        </p15:guide>
        <p15:guide id="9" orient="horz" pos="3258">
          <p15:clr>
            <a:srgbClr val="E46962"/>
          </p15:clr>
        </p15:guide>
        <p15:guide id="10" orient="horz" pos="644">
          <p15:clr>
            <a:srgbClr val="E46962"/>
          </p15:clr>
        </p15:guide>
        <p15:guide id="11" orient="horz" pos="807">
          <p15:clr>
            <a:srgbClr val="E46962"/>
          </p15:clr>
        </p15:guide>
        <p15:guide id="12" pos="2880">
          <p15:clr>
            <a:srgbClr val="E46962"/>
          </p15:clr>
        </p15:guide>
        <p15:guide id="13" pos="2835">
          <p15:clr>
            <a:srgbClr val="E46962"/>
          </p15:clr>
        </p15:guide>
        <p15:guide id="14" pos="2925">
          <p15:clr>
            <a:srgbClr val="E46962"/>
          </p15:clr>
        </p15:guide>
        <p15:guide id="15" pos="1927">
          <p15:clr>
            <a:srgbClr val="E46962"/>
          </p15:clr>
        </p15:guide>
        <p15:guide id="16" pos="2015">
          <p15:clr>
            <a:srgbClr val="E46962"/>
          </p15:clr>
        </p15:guide>
        <p15:guide id="17" pos="1971">
          <p15:clr>
            <a:srgbClr val="E46962"/>
          </p15:clr>
        </p15:guide>
        <p15:guide id="18" pos="3745">
          <p15:clr>
            <a:srgbClr val="E46962"/>
          </p15:clr>
        </p15:guide>
        <p15:guide id="19" pos="3789">
          <p15:clr>
            <a:srgbClr val="E46962"/>
          </p15:clr>
        </p15:guide>
        <p15:guide id="20" pos="3833">
          <p15:clr>
            <a:srgbClr val="E46962"/>
          </p15:clr>
        </p15:guide>
        <p15:guide id="21" pos="1062">
          <p15:clr>
            <a:srgbClr val="E46962"/>
          </p15:clr>
        </p15:guide>
        <p15:guide id="22" pos="1014">
          <p15:clr>
            <a:srgbClr val="E46962"/>
          </p15:clr>
        </p15:guide>
        <p15:guide id="23" pos="1105">
          <p15:clr>
            <a:srgbClr val="E46962"/>
          </p15:clr>
        </p15:guide>
        <p15:guide id="24" pos="4698">
          <p15:clr>
            <a:srgbClr val="E46962"/>
          </p15:clr>
        </p15:guide>
        <p15:guide id="25" pos="4746">
          <p15:clr>
            <a:srgbClr val="E46962"/>
          </p15:clr>
        </p15:guide>
        <p15:guide id="26" pos="4651">
          <p15:clr>
            <a:srgbClr val="E46962"/>
          </p15:clr>
        </p15:guide>
        <p15:guide id="27" orient="horz" pos="2033">
          <p15:clr>
            <a:srgbClr val="E46962"/>
          </p15:clr>
        </p15:guide>
        <p15:guide id="28" orient="horz" pos="1978">
          <p15:clr>
            <a:srgbClr val="E46962"/>
          </p15:clr>
        </p15:guide>
        <p15:guide id="29" orient="horz" pos="2087">
          <p15:clr>
            <a:srgbClr val="E46962"/>
          </p15:clr>
        </p15:guide>
        <p15:guide id="30" pos="1516">
          <p15:clr>
            <a:srgbClr val="E46962"/>
          </p15:clr>
        </p15:guide>
        <p15:guide id="31" pos="1561">
          <p15:clr>
            <a:srgbClr val="E46962"/>
          </p15:clr>
        </p15:guide>
        <p15:guide id="32" pos="1471">
          <p15:clr>
            <a:srgbClr val="E46962"/>
          </p15:clr>
        </p15:guide>
        <p15:guide id="33" pos="4244">
          <p15:clr>
            <a:srgbClr val="E46962"/>
          </p15:clr>
        </p15:guide>
        <p15:guide id="34" pos="4289">
          <p15:clr>
            <a:srgbClr val="E46962"/>
          </p15:clr>
        </p15:guide>
        <p15:guide id="35" pos="4199">
          <p15:clr>
            <a:srgbClr val="E46962"/>
          </p15:clr>
        </p15:guide>
        <p15:guide id="36" pos="240">
          <p15:clr>
            <a:srgbClr val="E46962"/>
          </p15:clr>
        </p15:guide>
        <p15:guide id="37" orient="horz" pos="1123">
          <p15:clr>
            <a:srgbClr val="E46962"/>
          </p15:clr>
        </p15:guide>
        <p15:guide id="38" orient="horz" pos="1469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93472"/>
            <a:ext cx="8520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i="0" sz="2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40">
          <p15:clr>
            <a:srgbClr val="E46962"/>
          </p15:clr>
        </p15:guide>
        <p15:guide id="2" pos="196">
          <p15:clr>
            <a:srgbClr val="E46962"/>
          </p15:clr>
        </p15:guide>
        <p15:guide id="3" orient="horz" pos="3360">
          <p15:clr>
            <a:srgbClr val="E46962"/>
          </p15:clr>
        </p15:guide>
        <p15:guide id="4" pos="5564">
          <p15:clr>
            <a:srgbClr val="E46962"/>
          </p15:clr>
        </p15:guide>
        <p15:guide id="5" pos="101">
          <p15:clr>
            <a:srgbClr val="E46962"/>
          </p15:clr>
        </p15:guide>
        <p15:guide id="6" orient="horz" pos="138">
          <p15:clr>
            <a:srgbClr val="E46962"/>
          </p15:clr>
        </p15:guide>
        <p15:guide id="7" orient="horz" pos="3462">
          <p15:clr>
            <a:srgbClr val="E46962"/>
          </p15:clr>
        </p15:guide>
        <p15:guide id="8" pos="5659">
          <p15:clr>
            <a:srgbClr val="E46962"/>
          </p15:clr>
        </p15:guide>
        <p15:guide id="9" orient="horz" pos="3258">
          <p15:clr>
            <a:srgbClr val="E46962"/>
          </p15:clr>
        </p15:guide>
        <p15:guide id="10" orient="horz" pos="644">
          <p15:clr>
            <a:srgbClr val="E46962"/>
          </p15:clr>
        </p15:guide>
        <p15:guide id="11" orient="horz" pos="807">
          <p15:clr>
            <a:srgbClr val="E46962"/>
          </p15:clr>
        </p15:guide>
        <p15:guide id="12" pos="2880">
          <p15:clr>
            <a:srgbClr val="E46962"/>
          </p15:clr>
        </p15:guide>
        <p15:guide id="13" pos="2835">
          <p15:clr>
            <a:srgbClr val="E46962"/>
          </p15:clr>
        </p15:guide>
        <p15:guide id="14" pos="2925">
          <p15:clr>
            <a:srgbClr val="E46962"/>
          </p15:clr>
        </p15:guide>
        <p15:guide id="15" pos="1927">
          <p15:clr>
            <a:srgbClr val="E46962"/>
          </p15:clr>
        </p15:guide>
        <p15:guide id="16" pos="2015">
          <p15:clr>
            <a:srgbClr val="E46962"/>
          </p15:clr>
        </p15:guide>
        <p15:guide id="17" pos="1971">
          <p15:clr>
            <a:srgbClr val="E46962"/>
          </p15:clr>
        </p15:guide>
        <p15:guide id="18" pos="3745">
          <p15:clr>
            <a:srgbClr val="E46962"/>
          </p15:clr>
        </p15:guide>
        <p15:guide id="19" pos="3789">
          <p15:clr>
            <a:srgbClr val="E46962"/>
          </p15:clr>
        </p15:guide>
        <p15:guide id="20" pos="3833">
          <p15:clr>
            <a:srgbClr val="E46962"/>
          </p15:clr>
        </p15:guide>
        <p15:guide id="21" pos="1062">
          <p15:clr>
            <a:srgbClr val="E46962"/>
          </p15:clr>
        </p15:guide>
        <p15:guide id="22" pos="1014">
          <p15:clr>
            <a:srgbClr val="E46962"/>
          </p15:clr>
        </p15:guide>
        <p15:guide id="23" pos="1105">
          <p15:clr>
            <a:srgbClr val="E46962"/>
          </p15:clr>
        </p15:guide>
        <p15:guide id="24" pos="4698">
          <p15:clr>
            <a:srgbClr val="E46962"/>
          </p15:clr>
        </p15:guide>
        <p15:guide id="25" pos="4746">
          <p15:clr>
            <a:srgbClr val="E46962"/>
          </p15:clr>
        </p15:guide>
        <p15:guide id="26" pos="4651">
          <p15:clr>
            <a:srgbClr val="E46962"/>
          </p15:clr>
        </p15:guide>
        <p15:guide id="27" orient="horz" pos="2033">
          <p15:clr>
            <a:srgbClr val="E46962"/>
          </p15:clr>
        </p15:guide>
        <p15:guide id="28" orient="horz" pos="1978">
          <p15:clr>
            <a:srgbClr val="E46962"/>
          </p15:clr>
        </p15:guide>
        <p15:guide id="29" orient="horz" pos="2087">
          <p15:clr>
            <a:srgbClr val="E46962"/>
          </p15:clr>
        </p15:guide>
        <p15:guide id="30" pos="1516">
          <p15:clr>
            <a:srgbClr val="E46962"/>
          </p15:clr>
        </p15:guide>
        <p15:guide id="31" pos="1561">
          <p15:clr>
            <a:srgbClr val="E46962"/>
          </p15:clr>
        </p15:guide>
        <p15:guide id="32" pos="1471">
          <p15:clr>
            <a:srgbClr val="E46962"/>
          </p15:clr>
        </p15:guide>
        <p15:guide id="33" pos="4244">
          <p15:clr>
            <a:srgbClr val="E46962"/>
          </p15:clr>
        </p15:guide>
        <p15:guide id="34" pos="4289">
          <p15:clr>
            <a:srgbClr val="E46962"/>
          </p15:clr>
        </p15:guide>
        <p15:guide id="35" pos="4199">
          <p15:clr>
            <a:srgbClr val="E46962"/>
          </p15:clr>
        </p15:guide>
        <p15:guide id="36" pos="240">
          <p15:clr>
            <a:srgbClr val="E46962"/>
          </p15:clr>
        </p15:guide>
        <p15:guide id="37" orient="horz" pos="1123">
          <p15:clr>
            <a:srgbClr val="E46962"/>
          </p15:clr>
        </p15:guide>
        <p15:guide id="38" orient="horz" pos="146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OzRZt65MdPWiGdyCHOGsJdxS7N-dhG8c/view" TargetMode="External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"/>
          <p:cNvSpPr/>
          <p:nvPr/>
        </p:nvSpPr>
        <p:spPr>
          <a:xfrm>
            <a:off x="8114450" y="5398225"/>
            <a:ext cx="481500" cy="13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0" name="Google Shape;480;p1"/>
          <p:cNvSpPr txBox="1"/>
          <p:nvPr/>
        </p:nvSpPr>
        <p:spPr>
          <a:xfrm>
            <a:off x="1212902" y="2177653"/>
            <a:ext cx="67182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GB" sz="2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Network-Specific Models for Multimodal Brain Response Prediction</a:t>
            </a:r>
            <a:r>
              <a:rPr b="1" i="0" lang="en-GB" sz="23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i="0" sz="2300" u="none" cap="none" strike="noStrik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Andrea Corsico, Giorgia Rigamonti, Simone Zini, </a:t>
            </a:r>
            <a:r>
              <a:rPr b="0" i="0" lang="en-GB" sz="1400" u="sng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Luigi Celona</a:t>
            </a:r>
            <a:r>
              <a:rPr b="0" i="0" lang="en-GB" sz="14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Paolo Napoletano</a:t>
            </a:r>
            <a:endParaRPr b="0" i="0" sz="1300" u="none" cap="none" strike="noStrik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1" lang="en-GB" sz="1053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University of Milano-Bicocca, viale Sarca 336, 69121 Milano, Italy</a:t>
            </a:r>
            <a:endParaRPr b="0" i="1" sz="1053" u="none" cap="none" strike="noStrik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1" lang="en-GB" sz="1053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Intelligent Sensing Lab</a:t>
            </a:r>
            <a:endParaRPr b="0" i="1" sz="1053" u="none" cap="none" strike="noStrik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descr="A grey square with a x&#10;&#10;AI-generated content may be incorrect." id="481" name="Google Shape;48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17" y="4726597"/>
            <a:ext cx="900113" cy="90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dots on a black background&#10;&#10;AI-generated content may be incorrect." id="482" name="Google Shape;48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988" y="4863394"/>
            <a:ext cx="626523" cy="62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2928" y="219086"/>
            <a:ext cx="1643611" cy="6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"/>
          <p:cNvSpPr txBox="1"/>
          <p:nvPr/>
        </p:nvSpPr>
        <p:spPr>
          <a:xfrm>
            <a:off x="1448400" y="1036730"/>
            <a:ext cx="62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10th International Workshop on Artificial Intelligence and Cognition, Bologna, 25-26 october 2025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85" name="Google Shape;485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8547" y="4937280"/>
            <a:ext cx="2057400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7203" y="4863340"/>
            <a:ext cx="969100" cy="6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"/>
          <p:cNvSpPr txBox="1"/>
          <p:nvPr/>
        </p:nvSpPr>
        <p:spPr>
          <a:xfrm>
            <a:off x="5662290" y="4548372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Hanken Grotesk"/>
                <a:ea typeface="Hanken Grotesk"/>
                <a:cs typeface="Hanken Grotesk"/>
                <a:sym typeface="Hanken Grotesk"/>
              </a:rPr>
              <a:t>Financial support from:</a:t>
            </a:r>
            <a:endParaRPr i="1"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9d0f6f5bb1_0_39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5" name="Google Shape;585;g39d0f6f5bb1_0_39"/>
          <p:cNvSpPr/>
          <p:nvPr/>
        </p:nvSpPr>
        <p:spPr>
          <a:xfrm>
            <a:off x="311150" y="891375"/>
            <a:ext cx="2887800" cy="440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86" name="Google Shape;586;g39d0f6f5bb1_0_39"/>
          <p:cNvSpPr txBox="1"/>
          <p:nvPr/>
        </p:nvSpPr>
        <p:spPr>
          <a:xfrm>
            <a:off x="252478" y="898567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Hemodynamic Response Function</a:t>
            </a:r>
            <a:endParaRPr b="1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87" name="Google Shape;587;g39d0f6f5bb1_0_39" title="hrfunctio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25" y="1268751"/>
            <a:ext cx="2435053" cy="18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39d0f6f5bb1_0_39"/>
          <p:cNvSpPr txBox="1"/>
          <p:nvPr/>
        </p:nvSpPr>
        <p:spPr>
          <a:xfrm>
            <a:off x="311175" y="3313125"/>
            <a:ext cx="2817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Models the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delayed BOLD response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to neural activity.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Peak ≈ 4–6 s, return to baseline ≈ 12–20 s. We found that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2 s works better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Essential for accurate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temporal encoding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in fMRI models.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589" name="Google Shape;589;g39d0f6f5bb1_0_39"/>
          <p:cNvSpPr txBox="1"/>
          <p:nvPr>
            <p:ph idx="4294967295" type="title"/>
          </p:nvPr>
        </p:nvSpPr>
        <p:spPr>
          <a:xfrm>
            <a:off x="312225" y="154050"/>
            <a:ext cx="8033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Proposed Model </a:t>
            </a:r>
            <a:r>
              <a:rPr b="0" lang="en-GB"/>
              <a:t>- </a:t>
            </a:r>
            <a:r>
              <a:rPr b="0" lang="en-GB"/>
              <a:t>Yeo Network–Specific Memory Dynamics</a:t>
            </a:r>
            <a:endParaRPr b="0"/>
          </a:p>
        </p:txBody>
      </p:sp>
      <p:pic>
        <p:nvPicPr>
          <p:cNvPr id="590" name="Google Shape;590;g39d0f6f5bb1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475" y="898575"/>
            <a:ext cx="5553375" cy="2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39d0f6f5bb1_0_39"/>
          <p:cNvSpPr txBox="1"/>
          <p:nvPr/>
        </p:nvSpPr>
        <p:spPr>
          <a:xfrm>
            <a:off x="3265450" y="3730925"/>
            <a:ext cx="566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</a:pPr>
            <a:r>
              <a:rPr b="1"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Unique temporal profiles for each modality–network pair</a:t>
            </a: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highlighting memory-related effects.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</a:pP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Visual and Dorsal Attention benefited from </a:t>
            </a:r>
            <a:r>
              <a:rPr lang="en-GB" sz="1200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visual memory</a:t>
            </a: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; Somatomotor from both </a:t>
            </a:r>
            <a:r>
              <a:rPr lang="en-GB" sz="1200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visual and auditory</a:t>
            </a: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</a:pP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Four MLPs—one per network with distinct modality behavior, plus a fourth for the remaining four networks.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92" name="Google Shape;592;g39d0f6f5bb1_0_39"/>
          <p:cNvPicPr preferRelativeResize="0"/>
          <p:nvPr/>
        </p:nvPicPr>
        <p:blipFill rotWithShape="1">
          <a:blip r:embed="rId4">
            <a:alphaModFix/>
          </a:blip>
          <a:srcRect b="49995" l="25339" r="0" t="0"/>
          <a:stretch/>
        </p:blipFill>
        <p:spPr>
          <a:xfrm>
            <a:off x="3400285" y="898575"/>
            <a:ext cx="4146150" cy="13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39d0f6f5bb1_0_39"/>
          <p:cNvSpPr/>
          <p:nvPr/>
        </p:nvSpPr>
        <p:spPr>
          <a:xfrm>
            <a:off x="3608708" y="1092682"/>
            <a:ext cx="165300" cy="33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4" name="Google Shape;594;g39d0f6f5bb1_0_39"/>
          <p:cNvSpPr/>
          <p:nvPr/>
        </p:nvSpPr>
        <p:spPr>
          <a:xfrm>
            <a:off x="6381583" y="1186732"/>
            <a:ext cx="165300" cy="33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5" name="Google Shape;595;g39d0f6f5bb1_0_39"/>
          <p:cNvSpPr/>
          <p:nvPr/>
        </p:nvSpPr>
        <p:spPr>
          <a:xfrm>
            <a:off x="5003308" y="1286782"/>
            <a:ext cx="139200" cy="232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6" name="Google Shape;596;g39d0f6f5bb1_0_39"/>
          <p:cNvSpPr/>
          <p:nvPr/>
        </p:nvSpPr>
        <p:spPr>
          <a:xfrm>
            <a:off x="7546425" y="862650"/>
            <a:ext cx="1387500" cy="138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894a3ee72c_0_14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descr="title" id="602" name="Google Shape;602;g3894a3ee72c_0_14"/>
          <p:cNvSpPr txBox="1"/>
          <p:nvPr>
            <p:ph idx="4294967295" type="title"/>
          </p:nvPr>
        </p:nvSpPr>
        <p:spPr>
          <a:xfrm>
            <a:off x="312225" y="154050"/>
            <a:ext cx="8033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Results Overview</a:t>
            </a:r>
            <a:endParaRPr b="0"/>
          </a:p>
        </p:txBody>
      </p:sp>
      <p:pic>
        <p:nvPicPr>
          <p:cNvPr id="603" name="Google Shape;603;g3894a3ee72c_0_14"/>
          <p:cNvPicPr preferRelativeResize="0"/>
          <p:nvPr/>
        </p:nvPicPr>
        <p:blipFill rotWithShape="1">
          <a:blip r:embed="rId3">
            <a:alphaModFix/>
          </a:blip>
          <a:srcRect b="52763" l="0" r="0" t="0"/>
          <a:stretch/>
        </p:blipFill>
        <p:spPr>
          <a:xfrm>
            <a:off x="96565" y="883704"/>
            <a:ext cx="3990825" cy="164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894a3ee72c_0_14"/>
          <p:cNvPicPr preferRelativeResize="0"/>
          <p:nvPr/>
        </p:nvPicPr>
        <p:blipFill rotWithShape="1">
          <a:blip r:embed="rId3">
            <a:alphaModFix/>
          </a:blip>
          <a:srcRect b="0" l="0" r="0" t="60750"/>
          <a:stretch/>
        </p:blipFill>
        <p:spPr>
          <a:xfrm>
            <a:off x="96565" y="3506402"/>
            <a:ext cx="3990825" cy="136823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3894a3ee72c_0_14"/>
          <p:cNvSpPr txBox="1"/>
          <p:nvPr/>
        </p:nvSpPr>
        <p:spPr>
          <a:xfrm>
            <a:off x="4334775" y="770852"/>
            <a:ext cx="4457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Robust predictions in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auditory and language regions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Stable patterns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across subjects and stimulus domains.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Performance drop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in visual regions → domain gap (animated vs. live-action).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Maintained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functional consistency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in temporal cortex.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06" name="Google Shape;606;g3894a3ee72c_0_14"/>
          <p:cNvSpPr txBox="1"/>
          <p:nvPr/>
        </p:nvSpPr>
        <p:spPr>
          <a:xfrm>
            <a:off x="215627" y="751563"/>
            <a:ext cx="3752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In-distribution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07" name="Google Shape;607;g3894a3ee72c_0_14"/>
          <p:cNvSpPr txBox="1"/>
          <p:nvPr/>
        </p:nvSpPr>
        <p:spPr>
          <a:xfrm>
            <a:off x="215615" y="3131021"/>
            <a:ext cx="3752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Out-of-distribution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08" name="Google Shape;608;g3894a3ee72c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07798"/>
            <a:ext cx="4219724" cy="215975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3894a3ee72c_0_14"/>
          <p:cNvSpPr txBox="1"/>
          <p:nvPr/>
        </p:nvSpPr>
        <p:spPr>
          <a:xfrm>
            <a:off x="4789565" y="2596046"/>
            <a:ext cx="3752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Challenge Leaderboard</a:t>
            </a:r>
            <a:endParaRPr b="1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g3894a3ee72c_0_30" title="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328" y="1281125"/>
            <a:ext cx="6251996" cy="40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894a3ee72c_0_30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descr="title" id="616" name="Google Shape;616;g3894a3ee72c_0_30"/>
          <p:cNvSpPr txBox="1"/>
          <p:nvPr>
            <p:ph idx="4294967295" type="title"/>
          </p:nvPr>
        </p:nvSpPr>
        <p:spPr>
          <a:xfrm>
            <a:off x="312225" y="154050"/>
            <a:ext cx="8033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Ablation Study</a:t>
            </a:r>
            <a:endParaRPr b="0"/>
          </a:p>
        </p:txBody>
      </p:sp>
      <p:sp>
        <p:nvSpPr>
          <p:cNvPr id="617" name="Google Shape;617;g3894a3ee72c_0_30"/>
          <p:cNvSpPr txBox="1"/>
          <p:nvPr/>
        </p:nvSpPr>
        <p:spPr>
          <a:xfrm>
            <a:off x="252000" y="799200"/>
            <a:ext cx="861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Visual: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ViNET saliency masking → best performance (↑ focus on relevant regions).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Audio: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Wav2Vec2.0 + AudioPANNs + openSMILE → 0.202 (+0.087 vs MFCC).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Language: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RoBERTa (L8 + attention) → 0.170 (+0.067 vs baseline).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9c2970c464_0_72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3" name="Google Shape;623;g39c2970c464_0_72"/>
          <p:cNvSpPr txBox="1"/>
          <p:nvPr/>
        </p:nvSpPr>
        <p:spPr>
          <a:xfrm>
            <a:off x="5276500" y="1164569"/>
            <a:ext cx="3443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Distinct networks show specialized multimodal integration.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Visual &amp; Attention systems benefit from temporal memory → predictive processing.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Language regions align with semantic Transformer embeddings (RoBERTa L8).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Consistent spatial patterns across subjects → shared neural coding principles.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624" name="Google Shape;624;g39c2970c464_0_72"/>
          <p:cNvSpPr txBox="1"/>
          <p:nvPr>
            <p:ph idx="4294967295" type="title"/>
          </p:nvPr>
        </p:nvSpPr>
        <p:spPr>
          <a:xfrm>
            <a:off x="312225" y="154050"/>
            <a:ext cx="4827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Cognitive Interpretation</a:t>
            </a:r>
            <a:endParaRPr/>
          </a:p>
        </p:txBody>
      </p:sp>
      <p:pic>
        <p:nvPicPr>
          <p:cNvPr id="625" name="Google Shape;625;g39c2970c464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25" y="1178833"/>
            <a:ext cx="3742550" cy="387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39c2970c464_0_72"/>
          <p:cNvPicPr preferRelativeResize="0"/>
          <p:nvPr/>
        </p:nvPicPr>
        <p:blipFill rotWithShape="1">
          <a:blip r:embed="rId4">
            <a:alphaModFix/>
          </a:blip>
          <a:srcRect b="82707" l="0" r="0" t="1053"/>
          <a:stretch/>
        </p:blipFill>
        <p:spPr>
          <a:xfrm>
            <a:off x="4729069" y="1164575"/>
            <a:ext cx="547425" cy="5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39c2970c464_0_72"/>
          <p:cNvPicPr preferRelativeResize="0"/>
          <p:nvPr/>
        </p:nvPicPr>
        <p:blipFill rotWithShape="1">
          <a:blip r:embed="rId4">
            <a:alphaModFix/>
          </a:blip>
          <a:srcRect b="58665" l="0" r="0" t="25095"/>
          <a:stretch/>
        </p:blipFill>
        <p:spPr>
          <a:xfrm>
            <a:off x="4729075" y="1887538"/>
            <a:ext cx="547425" cy="5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39c2970c464_0_72"/>
          <p:cNvPicPr preferRelativeResize="0"/>
          <p:nvPr/>
        </p:nvPicPr>
        <p:blipFill rotWithShape="1">
          <a:blip r:embed="rId4">
            <a:alphaModFix/>
          </a:blip>
          <a:srcRect b="29293" l="0" r="0" t="54467"/>
          <a:stretch/>
        </p:blipFill>
        <p:spPr>
          <a:xfrm>
            <a:off x="4729075" y="2639255"/>
            <a:ext cx="547425" cy="5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39c2970c464_0_72"/>
          <p:cNvPicPr preferRelativeResize="0"/>
          <p:nvPr/>
        </p:nvPicPr>
        <p:blipFill rotWithShape="1">
          <a:blip r:embed="rId4">
            <a:alphaModFix/>
          </a:blip>
          <a:srcRect b="0" l="-6560" r="6560" t="83760"/>
          <a:stretch/>
        </p:blipFill>
        <p:spPr>
          <a:xfrm>
            <a:off x="4729075" y="3362230"/>
            <a:ext cx="547425" cy="5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9c2970c464_0_54"/>
          <p:cNvSpPr txBox="1"/>
          <p:nvPr/>
        </p:nvSpPr>
        <p:spPr>
          <a:xfrm>
            <a:off x="251600" y="799200"/>
            <a:ext cx="59379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Main Contributions</a:t>
            </a:r>
            <a:endParaRPr b="1" sz="12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Network-specific multimodal model based on Yeo 7 networks.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Rich visual, audio, and language features aligned with fMRI timing.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Multi-subject MLP capturing shared and individual variability.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Incorporating network-dependent temporal memory enhances sensory response prediction.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Top-10 in Algonauts 2025, doubling baseline OOD accuracy.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Key Insights</a:t>
            </a:r>
            <a:endParaRPr b="1" sz="12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Brain networks show specialized multimodal integration.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Supports predictive-processing and hierarchical cognition.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Future Work</a:t>
            </a:r>
            <a:endParaRPr b="1" sz="12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Add recurrent / transformer-based memory.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Extend to EEG, MEG, and larger datasets.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Align with multimodal foundation models.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5" name="Google Shape;635;g39c2970c464_0_54"/>
          <p:cNvSpPr/>
          <p:nvPr/>
        </p:nvSpPr>
        <p:spPr>
          <a:xfrm>
            <a:off x="6268525" y="1193325"/>
            <a:ext cx="2214000" cy="2695800"/>
          </a:xfrm>
          <a:prstGeom prst="roundRect">
            <a:avLst>
              <a:gd fmla="val 1104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6" name="Google Shape;636;g39c2970c464_0_54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descr="title" id="637" name="Google Shape;637;g39c2970c464_0_54"/>
          <p:cNvSpPr txBox="1"/>
          <p:nvPr>
            <p:ph idx="4294967295" type="title"/>
          </p:nvPr>
        </p:nvSpPr>
        <p:spPr>
          <a:xfrm>
            <a:off x="312225" y="154050"/>
            <a:ext cx="4827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Conclusions and Future Work</a:t>
            </a:r>
            <a:endParaRPr/>
          </a:p>
        </p:txBody>
      </p:sp>
      <p:pic>
        <p:nvPicPr>
          <p:cNvPr id="638" name="Google Shape;638;g39c2970c464_0_54" title="qr-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837" y="1315531"/>
            <a:ext cx="1943276" cy="19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39c2970c464_0_54"/>
          <p:cNvSpPr txBox="1"/>
          <p:nvPr/>
        </p:nvSpPr>
        <p:spPr>
          <a:xfrm>
            <a:off x="6415825" y="3305415"/>
            <a:ext cx="191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Scan for GitHub repository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"/>
          <p:cNvSpPr txBox="1"/>
          <p:nvPr>
            <p:ph type="title"/>
          </p:nvPr>
        </p:nvSpPr>
        <p:spPr>
          <a:xfrm>
            <a:off x="311700" y="963529"/>
            <a:ext cx="85206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44"/>
              <a:buNone/>
            </a:pPr>
            <a:r>
              <a:rPr i="1" lang="en-GB"/>
              <a:t>THANKS FOR YOUR ATTENTION!</a:t>
            </a:r>
            <a:endParaRPr/>
          </a:p>
        </p:txBody>
      </p:sp>
      <p:pic>
        <p:nvPicPr>
          <p:cNvPr id="645" name="Google Shape;645;p12" title="questIONS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850" y="1748847"/>
            <a:ext cx="3142300" cy="195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2" title="ISLab-white-border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750" y="4084554"/>
            <a:ext cx="1972500" cy="9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2"/>
          <p:cNvSpPr txBox="1"/>
          <p:nvPr/>
        </p:nvSpPr>
        <p:spPr>
          <a:xfrm>
            <a:off x="3072000" y="49719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https://islab.disco.unimib.it/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3894a3ee72c_0_9"/>
          <p:cNvPicPr preferRelativeResize="0"/>
          <p:nvPr/>
        </p:nvPicPr>
        <p:blipFill rotWithShape="1">
          <a:blip r:embed="rId3">
            <a:alphaModFix/>
          </a:blip>
          <a:srcRect b="0" l="32272" r="32158" t="0"/>
          <a:stretch/>
        </p:blipFill>
        <p:spPr>
          <a:xfrm>
            <a:off x="6467238" y="2070323"/>
            <a:ext cx="1981676" cy="13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3894a3ee72c_0_9" title="2025_challenge_overview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51" y="2055951"/>
            <a:ext cx="5357549" cy="301364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494" name="Google Shape;494;g3894a3ee72c_0_9"/>
          <p:cNvSpPr txBox="1"/>
          <p:nvPr>
            <p:ph idx="4294967295" type="title"/>
          </p:nvPr>
        </p:nvSpPr>
        <p:spPr>
          <a:xfrm>
            <a:off x="267655" y="154050"/>
            <a:ext cx="691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495" name="Google Shape;495;g3894a3ee72c_0_9"/>
          <p:cNvSpPr txBox="1"/>
          <p:nvPr/>
        </p:nvSpPr>
        <p:spPr>
          <a:xfrm>
            <a:off x="252000" y="799200"/>
            <a:ext cx="861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Understanding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how the brain integrates vision, sound, and language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during naturalistic experiences remains a core challenge in cognitive neuroscience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We model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brain activity evoked by movies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using multimodal deep learning and functional brain network priors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6" name="Google Shape;496;g3894a3ee72c_0_9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501" name="Google Shape;501;g39c9d85561a_0_72"/>
          <p:cNvSpPr txBox="1"/>
          <p:nvPr>
            <p:ph idx="4294967295" type="title"/>
          </p:nvPr>
        </p:nvSpPr>
        <p:spPr>
          <a:xfrm>
            <a:off x="312225" y="154048"/>
            <a:ext cx="274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What is fMRI?</a:t>
            </a:r>
            <a:endParaRPr/>
          </a:p>
        </p:txBody>
      </p:sp>
      <p:sp>
        <p:nvSpPr>
          <p:cNvPr id="502" name="Google Shape;502;g39c9d85561a_0_72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3" name="Google Shape;503;g39c9d85561a_0_72"/>
          <p:cNvSpPr txBox="1"/>
          <p:nvPr/>
        </p:nvSpPr>
        <p:spPr>
          <a:xfrm>
            <a:off x="4392275" y="799200"/>
            <a:ext cx="438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fMRI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(functional Magnetic Resonance Imaging) measures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blood-oxygen-level-dependent (BOLD)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signals – an </a:t>
            </a:r>
            <a:r>
              <a:rPr i="1" lang="en-GB" sz="1200">
                <a:latin typeface="Hanken Grotesk"/>
                <a:ea typeface="Hanken Grotesk"/>
                <a:cs typeface="Hanken Grotesk"/>
                <a:sym typeface="Hanken Grotesk"/>
              </a:rPr>
              <a:t>indirect marker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of neural activity.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Each scan captures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3D brain volumes over time 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(~1.49 s per sample).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Signals are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parcellated into 1,000 cortical regions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using the Schaefer atlas.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The BOLD signal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lags neural activity by ~4–6 seconds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due to vascular dynamics.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04" name="Google Shape;504;g39c9d85561a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88" y="860998"/>
            <a:ext cx="4087476" cy="272498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9c9d85561a_0_72"/>
          <p:cNvSpPr txBox="1"/>
          <p:nvPr/>
        </p:nvSpPr>
        <p:spPr>
          <a:xfrm>
            <a:off x="4395502" y="2418677"/>
            <a:ext cx="4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🧠</a:t>
            </a:r>
            <a:endParaRPr sz="1800"/>
          </a:p>
        </p:txBody>
      </p:sp>
      <p:sp>
        <p:nvSpPr>
          <p:cNvPr id="506" name="Google Shape;506;g39c9d85561a_0_72"/>
          <p:cNvSpPr txBox="1"/>
          <p:nvPr/>
        </p:nvSpPr>
        <p:spPr>
          <a:xfrm>
            <a:off x="4395500" y="3125407"/>
            <a:ext cx="4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📈</a:t>
            </a:r>
            <a:endParaRPr sz="1800"/>
          </a:p>
        </p:txBody>
      </p:sp>
      <p:pic>
        <p:nvPicPr>
          <p:cNvPr id="507" name="Google Shape;507;g39c9d85561a_0_72" title="ezgif.com-gif-make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9895">
            <a:off x="462597" y="1414710"/>
            <a:ext cx="2040937" cy="1511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g39c9d85561a_0_72"/>
          <p:cNvCxnSpPr/>
          <p:nvPr/>
        </p:nvCxnSpPr>
        <p:spPr>
          <a:xfrm>
            <a:off x="1840312" y="2285999"/>
            <a:ext cx="812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g39c9d85561a_0_72"/>
          <p:cNvSpPr txBox="1"/>
          <p:nvPr/>
        </p:nvSpPr>
        <p:spPr>
          <a:xfrm>
            <a:off x="324300" y="4252790"/>
            <a:ext cx="849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fMRI captures slow hemodynamic responses,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whereas </a:t>
            </a:r>
            <a:r>
              <a:rPr b="1" lang="en-GB">
                <a:solidFill>
                  <a:schemeClr val="accent1"/>
                </a:solidFill>
              </a:rPr>
              <a:t>EEG</a:t>
            </a:r>
            <a:r>
              <a:rPr lang="en-GB"/>
              <a:t> records </a:t>
            </a:r>
            <a:r>
              <a:rPr b="1" lang="en-GB"/>
              <a:t>fast electrical signals</a:t>
            </a:r>
            <a:r>
              <a:rPr lang="en-GB"/>
              <a:t> from neurons</a:t>
            </a:r>
            <a:endParaRPr/>
          </a:p>
        </p:txBody>
      </p:sp>
      <p:sp>
        <p:nvSpPr>
          <p:cNvPr id="510" name="Google Shape;510;g39c9d85561a_0_72"/>
          <p:cNvSpPr txBox="1"/>
          <p:nvPr/>
        </p:nvSpPr>
        <p:spPr>
          <a:xfrm>
            <a:off x="4395500" y="1658695"/>
            <a:ext cx="4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⏱️</a:t>
            </a:r>
            <a:endParaRPr sz="1800"/>
          </a:p>
        </p:txBody>
      </p:sp>
      <p:sp>
        <p:nvSpPr>
          <p:cNvPr id="511" name="Google Shape;511;g39c9d85561a_0_72"/>
          <p:cNvSpPr txBox="1"/>
          <p:nvPr/>
        </p:nvSpPr>
        <p:spPr>
          <a:xfrm>
            <a:off x="4414148" y="750363"/>
            <a:ext cx="4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🩸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516" name="Google Shape;516;g39c2970c464_0_24"/>
          <p:cNvSpPr txBox="1"/>
          <p:nvPr>
            <p:ph idx="4294967295" type="title"/>
          </p:nvPr>
        </p:nvSpPr>
        <p:spPr>
          <a:xfrm>
            <a:off x="312225" y="154048"/>
            <a:ext cx="274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descr="header_0" id="517" name="Google Shape;517;g39c2970c464_0_24"/>
          <p:cNvSpPr txBox="1"/>
          <p:nvPr>
            <p:ph idx="4294967295" type="subTitle"/>
          </p:nvPr>
        </p:nvSpPr>
        <p:spPr>
          <a:xfrm>
            <a:off x="1319153" y="2598499"/>
            <a:ext cx="188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b="1" i="0" lang="en-GB" u="none" cap="none" strike="noStrike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Multimodal Stimuli</a:t>
            </a:r>
            <a:endParaRPr b="1" i="0" u="none" cap="none" strike="noStrike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_1" id="518" name="Google Shape;518;g39c2970c464_0_24"/>
          <p:cNvSpPr txBox="1"/>
          <p:nvPr>
            <p:ph idx="4294967295" type="body"/>
          </p:nvPr>
        </p:nvSpPr>
        <p:spPr>
          <a:xfrm>
            <a:off x="4847769" y="4197001"/>
            <a:ext cx="3780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Recording sessions: 12-15 min (~ half episode each) </a:t>
            </a:r>
            <a:endParaRPr sz="1100"/>
          </a:p>
          <a:p>
            <a:pPr indent="-2984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Temporal resolution (TR) = 1.49 seconds </a:t>
            </a:r>
            <a:endParaRPr sz="1100"/>
          </a:p>
          <a:p>
            <a:pPr indent="-2984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MNI template projection for standardization </a:t>
            </a:r>
            <a:endParaRPr sz="1100"/>
          </a:p>
          <a:p>
            <a:pPr indent="-2984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Transformed to Schaefer-1000 functional atlas</a:t>
            </a:r>
            <a:endParaRPr sz="1100"/>
          </a:p>
        </p:txBody>
      </p:sp>
      <p:sp>
        <p:nvSpPr>
          <p:cNvPr descr="header_1" id="519" name="Google Shape;519;g39c2970c464_0_24"/>
          <p:cNvSpPr txBox="1"/>
          <p:nvPr>
            <p:ph idx="4294967295" type="subTitle"/>
          </p:nvPr>
        </p:nvSpPr>
        <p:spPr>
          <a:xfrm>
            <a:off x="6132667" y="2597599"/>
            <a:ext cx="12102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b="1" i="0" lang="en-GB" u="none" cap="none" strike="noStrike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fMRI Data</a:t>
            </a:r>
            <a:endParaRPr b="1" i="0" u="none" cap="none" strike="noStrike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descr="A collage of people in a room&#10;&#10;AI-generated content may be incorrect." id="520" name="Google Shape;520;g39c2970c464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738" y="2963687"/>
            <a:ext cx="2701501" cy="1105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colorful brain shapes&#10;&#10;AI-generated content may be incorrect." id="521" name="Google Shape;521;g39c2970c464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3587" y="2970087"/>
            <a:ext cx="2681365" cy="10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9c2970c464_0_24"/>
          <p:cNvSpPr/>
          <p:nvPr/>
        </p:nvSpPr>
        <p:spPr>
          <a:xfrm>
            <a:off x="1541100" y="697300"/>
            <a:ext cx="6061800" cy="1775700"/>
          </a:xfrm>
          <a:prstGeom prst="roundRect">
            <a:avLst>
              <a:gd fmla="val 9461" name="adj"/>
            </a:avLst>
          </a:prstGeom>
          <a:solidFill>
            <a:srgbClr val="E6EBF3"/>
          </a:solidFill>
          <a:ln cap="flat" cmpd="sng" w="1270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Courtois NeuroMod Dataset</a:t>
            </a:r>
            <a:endParaRPr b="0" i="0" sz="1400" u="none" cap="none" strike="noStrik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65 hours of movie stimuli and corresponding fMRI responses: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55 hours of seasons 1 to 6 of the sitcom Friends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10 hours for the following four movies: </a:t>
            </a:r>
            <a:r>
              <a:rPr i="1"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The Bourne Supremacy</a:t>
            </a:r>
            <a:r>
              <a:rPr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</a:t>
            </a:r>
            <a:r>
              <a:rPr i="1"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Hidden Figures</a:t>
            </a:r>
            <a:r>
              <a:rPr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</a:t>
            </a:r>
            <a:r>
              <a:rPr i="1"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Life</a:t>
            </a:r>
            <a:r>
              <a:rPr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(a BBC nature documentary), and </a:t>
            </a:r>
            <a:r>
              <a:rPr i="1"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The Wolf of Wall Street</a:t>
            </a:r>
            <a:endParaRPr b="0" i="1" sz="1100" u="none" cap="none" strike="noStrik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t/>
            </a:r>
            <a:endParaRPr b="0" i="0" sz="1053" u="none" cap="none" strike="noStrik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en-GB" sz="1053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                                 </a:t>
            </a:r>
            <a:r>
              <a:rPr b="0" i="0" lang="en-GB" sz="11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  ~</a:t>
            </a:r>
            <a:r>
              <a:rPr b="1" i="0" lang="en-GB" sz="11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70h	                             4		               1000</a:t>
            </a:r>
            <a:endParaRPr b="0" i="0" sz="1100" u="none" cap="none" strike="noStrik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en-GB" sz="1053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		     </a:t>
            </a:r>
            <a:r>
              <a:rPr b="1" i="1" lang="en-GB" sz="9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   </a:t>
            </a:r>
            <a:r>
              <a:rPr b="0" i="1" lang="en-GB" sz="9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Duration	                          Participants                           Brain Parcels</a:t>
            </a:r>
            <a:endParaRPr b="0" i="1" sz="900" u="none" cap="none" strike="noStrik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_1" id="523" name="Google Shape;523;g39c2970c464_0_24"/>
          <p:cNvSpPr txBox="1"/>
          <p:nvPr>
            <p:ph idx="4294967295" type="body"/>
          </p:nvPr>
        </p:nvSpPr>
        <p:spPr>
          <a:xfrm>
            <a:off x="658550" y="4197004"/>
            <a:ext cx="37800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Frame rate: ~ 30 FPS</a:t>
            </a:r>
            <a:endParaRPr sz="1100"/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Resolution: 720×480 px</a:t>
            </a:r>
            <a:endParaRPr sz="1100"/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Audio: 44.1 kHz sampling rate</a:t>
            </a:r>
            <a:endParaRPr sz="1100"/>
          </a:p>
          <a:p>
            <a:pPr indent="-2984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Timestamped language transcripts</a:t>
            </a:r>
            <a:endParaRPr sz="1100"/>
          </a:p>
        </p:txBody>
      </p:sp>
      <p:sp>
        <p:nvSpPr>
          <p:cNvPr id="524" name="Google Shape;524;g39c2970c464_0_24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9c9d85561a_0_19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0" name="Google Shape;530;g39c9d85561a_0_19"/>
          <p:cNvPicPr preferRelativeResize="0"/>
          <p:nvPr/>
        </p:nvPicPr>
        <p:blipFill rotWithShape="1">
          <a:blip r:embed="rId3">
            <a:alphaModFix/>
          </a:blip>
          <a:srcRect b="9011" l="0" r="0" t="2028"/>
          <a:stretch/>
        </p:blipFill>
        <p:spPr>
          <a:xfrm>
            <a:off x="322375" y="740425"/>
            <a:ext cx="5490627" cy="459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39c9d85561a_0_19"/>
          <p:cNvPicPr preferRelativeResize="0"/>
          <p:nvPr/>
        </p:nvPicPr>
        <p:blipFill rotWithShape="1">
          <a:blip r:embed="rId4">
            <a:alphaModFix/>
          </a:blip>
          <a:srcRect b="0" l="32272" r="32158" t="0"/>
          <a:stretch/>
        </p:blipFill>
        <p:spPr>
          <a:xfrm>
            <a:off x="6467238" y="740414"/>
            <a:ext cx="1981676" cy="13655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532" name="Google Shape;532;g39c9d85561a_0_19"/>
          <p:cNvSpPr txBox="1"/>
          <p:nvPr>
            <p:ph idx="4294967295" type="title"/>
          </p:nvPr>
        </p:nvSpPr>
        <p:spPr>
          <a:xfrm>
            <a:off x="312225" y="154050"/>
            <a:ext cx="5331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The Algonauts 2025 challenge</a:t>
            </a:r>
            <a:endParaRPr/>
          </a:p>
        </p:txBody>
      </p:sp>
      <p:sp>
        <p:nvSpPr>
          <p:cNvPr id="533" name="Google Shape;533;g39c9d85561a_0_19"/>
          <p:cNvSpPr txBox="1"/>
          <p:nvPr/>
        </p:nvSpPr>
        <p:spPr>
          <a:xfrm>
            <a:off x="6203830" y="2972157"/>
            <a:ext cx="2559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Task: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predict brain responses to movie clips.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Evaluation: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Pearson correlation per voxel.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Goal: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Achieve high accuracy on a new Friends season (in-domain, ID) and strong generalization to unseen movies (out-of-domain, OOD).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894a3ee72c_0_3"/>
          <p:cNvSpPr/>
          <p:nvPr/>
        </p:nvSpPr>
        <p:spPr>
          <a:xfrm>
            <a:off x="345050" y="2710125"/>
            <a:ext cx="8540100" cy="2461800"/>
          </a:xfrm>
          <a:prstGeom prst="rect">
            <a:avLst/>
          </a:prstGeom>
          <a:solidFill>
            <a:srgbClr val="EAD1DC">
              <a:alpha val="40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539" name="Google Shape;539;g3894a3ee72c_0_3"/>
          <p:cNvSpPr txBox="1"/>
          <p:nvPr>
            <p:ph idx="4294967295" type="title"/>
          </p:nvPr>
        </p:nvSpPr>
        <p:spPr>
          <a:xfrm>
            <a:off x="312225" y="154048"/>
            <a:ext cx="274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Proposed Model</a:t>
            </a:r>
            <a:endParaRPr/>
          </a:p>
        </p:txBody>
      </p:sp>
      <p:sp>
        <p:nvSpPr>
          <p:cNvPr id="540" name="Google Shape;540;g3894a3ee72c_0_3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1" name="Google Shape;541;g3894a3ee72c_0_3"/>
          <p:cNvSpPr txBox="1"/>
          <p:nvPr/>
        </p:nvSpPr>
        <p:spPr>
          <a:xfrm rot="1875">
            <a:off x="1661650" y="1836119"/>
            <a:ext cx="109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anken Grotesk"/>
                <a:ea typeface="Hanken Grotesk"/>
                <a:cs typeface="Hanken Grotesk"/>
                <a:sym typeface="Hanken Grotesk"/>
              </a:rPr>
              <a:t>1.49 s</a:t>
            </a:r>
            <a:endParaRPr sz="900"/>
          </a:p>
        </p:txBody>
      </p:sp>
      <p:pic>
        <p:nvPicPr>
          <p:cNvPr id="542" name="Google Shape;542;g3894a3ee72c_0_3"/>
          <p:cNvPicPr preferRelativeResize="0"/>
          <p:nvPr/>
        </p:nvPicPr>
        <p:blipFill rotWithShape="1">
          <a:blip r:embed="rId3">
            <a:alphaModFix/>
          </a:blip>
          <a:srcRect b="0" l="0" r="0" t="4924"/>
          <a:stretch/>
        </p:blipFill>
        <p:spPr>
          <a:xfrm>
            <a:off x="519750" y="2708625"/>
            <a:ext cx="8247398" cy="24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3894a3ee72c_0_3"/>
          <p:cNvSpPr txBox="1"/>
          <p:nvPr/>
        </p:nvSpPr>
        <p:spPr>
          <a:xfrm>
            <a:off x="6103209" y="1766822"/>
            <a:ext cx="17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anken Grotesk"/>
                <a:ea typeface="Hanken Grotesk"/>
                <a:cs typeface="Hanken Grotesk"/>
                <a:sym typeface="Hanken Grotesk"/>
              </a:rPr>
              <a:t>BOLD measurements for the </a:t>
            </a:r>
            <a:r>
              <a:rPr lang="en-GB" sz="900">
                <a:latin typeface="Hanken Grotesk"/>
                <a:ea typeface="Hanken Grotesk"/>
                <a:cs typeface="Hanken Grotesk"/>
                <a:sym typeface="Hanken Grotesk"/>
              </a:rPr>
              <a:t>1000 cortical regions</a:t>
            </a:r>
            <a:endParaRPr sz="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44" name="Google Shape;544;g3894a3ee72c_0_3"/>
          <p:cNvSpPr txBox="1"/>
          <p:nvPr/>
        </p:nvSpPr>
        <p:spPr>
          <a:xfrm>
            <a:off x="5668359" y="1248147"/>
            <a:ext cx="263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[ 0.42, -0.87,  1.15, ...,  0.08, -1.02,  0.67]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45" name="Google Shape;545;g3894a3ee72c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900" y="1031099"/>
            <a:ext cx="824850" cy="8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3894a3ee72c_0_3"/>
          <p:cNvSpPr/>
          <p:nvPr/>
        </p:nvSpPr>
        <p:spPr>
          <a:xfrm>
            <a:off x="3119675" y="1379334"/>
            <a:ext cx="755400" cy="1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47" name="Google Shape;547;g3894a3ee72c_0_3"/>
          <p:cNvSpPr/>
          <p:nvPr/>
        </p:nvSpPr>
        <p:spPr>
          <a:xfrm>
            <a:off x="4989575" y="1379309"/>
            <a:ext cx="755400" cy="1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48" name="Google Shape;548;g3894a3ee72c_0_3"/>
          <p:cNvSpPr/>
          <p:nvPr/>
        </p:nvSpPr>
        <p:spPr>
          <a:xfrm rot="5400000">
            <a:off x="4180175" y="2057550"/>
            <a:ext cx="504300" cy="54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49" name="Google Shape;549;g3894a3ee72c_0_3" title="slic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250" y="986635"/>
            <a:ext cx="1292600" cy="861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554" name="Google Shape;554;g39c2970c464_0_42"/>
          <p:cNvSpPr txBox="1"/>
          <p:nvPr>
            <p:ph idx="4294967295" type="title"/>
          </p:nvPr>
        </p:nvSpPr>
        <p:spPr>
          <a:xfrm>
            <a:off x="312225" y="154050"/>
            <a:ext cx="5870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Proposed Model </a:t>
            </a:r>
            <a:r>
              <a:rPr b="0" lang="en-GB"/>
              <a:t>-</a:t>
            </a:r>
            <a:r>
              <a:rPr lang="en-GB"/>
              <a:t> </a:t>
            </a:r>
            <a:r>
              <a:rPr b="0" lang="en-GB"/>
              <a:t>Feature Extraction</a:t>
            </a:r>
            <a:endParaRPr b="0"/>
          </a:p>
        </p:txBody>
      </p:sp>
      <p:sp>
        <p:nvSpPr>
          <p:cNvPr id="555" name="Google Shape;555;g39c2970c464_0_42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6" name="Google Shape;556;g39c2970c464_0_42"/>
          <p:cNvSpPr txBox="1"/>
          <p:nvPr/>
        </p:nvSpPr>
        <p:spPr>
          <a:xfrm>
            <a:off x="3185995" y="1729394"/>
            <a:ext cx="2772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Wav2Vec2.0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captures speech content and phonetic structure, reflecting </a:t>
            </a:r>
            <a:r>
              <a:rPr i="1" lang="en-GB" sz="1200">
                <a:latin typeface="Hanken Grotesk"/>
                <a:ea typeface="Hanken Grotesk"/>
                <a:cs typeface="Hanken Grotesk"/>
                <a:sym typeface="Hanken Grotesk"/>
              </a:rPr>
              <a:t>linguistic and prosodic information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AudioPANNs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extract environmental and musical cues, encoding </a:t>
            </a:r>
            <a:r>
              <a:rPr i="1" lang="en-GB" sz="1200">
                <a:latin typeface="Hanken Grotesk"/>
                <a:ea typeface="Hanken Grotesk"/>
                <a:cs typeface="Hanken Grotesk"/>
                <a:sym typeface="Hanken Grotesk"/>
              </a:rPr>
              <a:t>non-speech sounds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like ambient noise or music.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openSMILE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models low-level acoustic and emotional prosody, capturing </a:t>
            </a:r>
            <a:r>
              <a:rPr i="1" lang="en-GB" sz="1200">
                <a:latin typeface="Hanken Grotesk"/>
                <a:ea typeface="Hanken Grotesk"/>
                <a:cs typeface="Hanken Grotesk"/>
                <a:sym typeface="Hanken Grotesk"/>
              </a:rPr>
              <a:t>intonation, rhythm, and affective tone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Combined, they encode the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semantic, environmental, and emotional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dimensions of the auditory stream.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57" name="Google Shape;557;g39c2970c464_0_42"/>
          <p:cNvSpPr txBox="1"/>
          <p:nvPr/>
        </p:nvSpPr>
        <p:spPr>
          <a:xfrm>
            <a:off x="6148276" y="1728000"/>
            <a:ext cx="2772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RoBERTa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represents semantic and contextual meaning from subtitles aligned with the fMRI timeline.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Intermediate layer embeddings (layer 8) capture </a:t>
            </a:r>
            <a:r>
              <a:rPr i="1" lang="en-GB" sz="1200">
                <a:latin typeface="Hanken Grotesk"/>
                <a:ea typeface="Hanken Grotesk"/>
                <a:cs typeface="Hanken Grotesk"/>
                <a:sym typeface="Hanken Grotesk"/>
              </a:rPr>
              <a:t>conceptual and syntactic structure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most correlated with brain activity.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Reflects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high-level linguistic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processing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in cortical language networks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58" name="Google Shape;558;g39c2970c464_0_42" title="pipeline.png"/>
          <p:cNvPicPr preferRelativeResize="0"/>
          <p:nvPr/>
        </p:nvPicPr>
        <p:blipFill rotWithShape="1">
          <a:blip r:embed="rId3">
            <a:alphaModFix/>
          </a:blip>
          <a:srcRect b="62335" l="4334" r="83196" t="19329"/>
          <a:stretch/>
        </p:blipFill>
        <p:spPr>
          <a:xfrm>
            <a:off x="982425" y="1103199"/>
            <a:ext cx="1102198" cy="50884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9c2970c464_0_42"/>
          <p:cNvSpPr txBox="1"/>
          <p:nvPr/>
        </p:nvSpPr>
        <p:spPr>
          <a:xfrm>
            <a:off x="287125" y="1728000"/>
            <a:ext cx="2772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ViNET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captures attentional saliency, highlighting </a:t>
            </a:r>
            <a:r>
              <a:rPr i="1" lang="en-GB" sz="1200">
                <a:latin typeface="Hanken Grotesk"/>
                <a:ea typeface="Hanken Grotesk"/>
                <a:cs typeface="Hanken Grotesk"/>
                <a:sym typeface="Hanken Grotesk"/>
              </a:rPr>
              <a:t>where humans focus visually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in each frame.</a:t>
            </a:r>
            <a:b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VideoMAE2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encodes </a:t>
            </a:r>
            <a:r>
              <a:rPr i="1" lang="en-GB" sz="1200">
                <a:latin typeface="Hanken Grotesk"/>
                <a:ea typeface="Hanken Grotesk"/>
                <a:cs typeface="Hanken Grotesk"/>
                <a:sym typeface="Hanken Grotesk"/>
              </a:rPr>
              <a:t>spatiotemporal dynamics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, modeling </a:t>
            </a:r>
            <a:r>
              <a:rPr i="1" lang="en-GB" sz="1200">
                <a:latin typeface="Hanken Grotesk"/>
                <a:ea typeface="Hanken Grotesk"/>
                <a:cs typeface="Hanken Grotesk"/>
                <a:sym typeface="Hanken Grotesk"/>
              </a:rPr>
              <a:t>object motion, scene changes, and visual context over time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Together, they represent both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low-level perception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(salient regions) and 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high-level visual semantics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 (actions and scenes)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60" name="Google Shape;560;g39c2970c464_0_42" title="pipeline.png"/>
          <p:cNvPicPr preferRelativeResize="0"/>
          <p:nvPr/>
        </p:nvPicPr>
        <p:blipFill rotWithShape="1">
          <a:blip r:embed="rId3">
            <a:alphaModFix/>
          </a:blip>
          <a:srcRect b="35440" l="4725" r="82246" t="46224"/>
          <a:stretch/>
        </p:blipFill>
        <p:spPr>
          <a:xfrm>
            <a:off x="3996200" y="1103204"/>
            <a:ext cx="1151601" cy="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9c2970c464_0_42" title="pipeline.png"/>
          <p:cNvPicPr preferRelativeResize="0"/>
          <p:nvPr/>
        </p:nvPicPr>
        <p:blipFill rotWithShape="1">
          <a:blip r:embed="rId3">
            <a:alphaModFix/>
          </a:blip>
          <a:srcRect b="11588" l="5284" r="82246" t="70076"/>
          <a:stretch/>
        </p:blipFill>
        <p:spPr>
          <a:xfrm>
            <a:off x="6983175" y="1103199"/>
            <a:ext cx="1102198" cy="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39c9d85561a_0_9" title="pipeline.png"/>
          <p:cNvPicPr preferRelativeResize="0"/>
          <p:nvPr/>
        </p:nvPicPr>
        <p:blipFill rotWithShape="1">
          <a:blip r:embed="rId3">
            <a:alphaModFix/>
          </a:blip>
          <a:srcRect b="0" l="0" r="0" t="8189"/>
          <a:stretch/>
        </p:blipFill>
        <p:spPr>
          <a:xfrm>
            <a:off x="152400" y="862631"/>
            <a:ext cx="8839199" cy="254792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567" name="Google Shape;567;g39c9d85561a_0_9"/>
          <p:cNvSpPr txBox="1"/>
          <p:nvPr>
            <p:ph idx="4294967295" type="title"/>
          </p:nvPr>
        </p:nvSpPr>
        <p:spPr>
          <a:xfrm>
            <a:off x="312225" y="154050"/>
            <a:ext cx="6064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Proposed Model </a:t>
            </a:r>
            <a:r>
              <a:rPr b="0" lang="en-GB"/>
              <a:t>- Dimensionality Reduction</a:t>
            </a:r>
            <a:endParaRPr b="0"/>
          </a:p>
        </p:txBody>
      </p:sp>
      <p:sp>
        <p:nvSpPr>
          <p:cNvPr id="568" name="Google Shape;568;g39c9d85561a_0_9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9" name="Google Shape;569;g39c9d85561a_0_9"/>
          <p:cNvSpPr txBox="1"/>
          <p:nvPr/>
        </p:nvSpPr>
        <p:spPr>
          <a:xfrm>
            <a:off x="3059625" y="3532751"/>
            <a:ext cx="277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Principal Component Analysis</a:t>
            </a:r>
            <a:r>
              <a:rPr b="1" lang="en-GB" sz="1200"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-GB" sz="1200">
                <a:latin typeface="Hanken Grotesk"/>
                <a:ea typeface="Hanken Grotesk"/>
                <a:cs typeface="Hanken Grotesk"/>
                <a:sym typeface="Hanken Grotesk"/>
              </a:rPr>
              <a:t>applied uniformly across modalities, compressing each to a 250-dimensional feature vector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70" name="Google Shape;570;g39c9d85561a_0_9"/>
          <p:cNvSpPr/>
          <p:nvPr/>
        </p:nvSpPr>
        <p:spPr>
          <a:xfrm>
            <a:off x="337875" y="920150"/>
            <a:ext cx="3400200" cy="2454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71" name="Google Shape;571;g39c9d85561a_0_9"/>
          <p:cNvSpPr/>
          <p:nvPr/>
        </p:nvSpPr>
        <p:spPr>
          <a:xfrm>
            <a:off x="5256375" y="1022350"/>
            <a:ext cx="3400200" cy="2454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576" name="Google Shape;576;g39c9d85561a_0_55"/>
          <p:cNvSpPr txBox="1"/>
          <p:nvPr>
            <p:ph idx="4294967295" type="title"/>
          </p:nvPr>
        </p:nvSpPr>
        <p:spPr>
          <a:xfrm>
            <a:off x="312225" y="154050"/>
            <a:ext cx="8033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Proposed Model </a:t>
            </a:r>
            <a:r>
              <a:rPr b="0" lang="en-GB"/>
              <a:t>- Feature Vectorization &amp; Regression</a:t>
            </a:r>
            <a:endParaRPr b="0"/>
          </a:p>
        </p:txBody>
      </p:sp>
      <p:sp>
        <p:nvSpPr>
          <p:cNvPr id="577" name="Google Shape;577;g39c9d85561a_0_55"/>
          <p:cNvSpPr txBox="1"/>
          <p:nvPr>
            <p:ph idx="12" type="sldNum"/>
          </p:nvPr>
        </p:nvSpPr>
        <p:spPr>
          <a:xfrm>
            <a:off x="6876455" y="5406731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78" name="Google Shape;578;g39c9d85561a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151" y="1128200"/>
            <a:ext cx="3882976" cy="360227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39c9d85561a_0_55"/>
          <p:cNvSpPr txBox="1"/>
          <p:nvPr/>
        </p:nvSpPr>
        <p:spPr>
          <a:xfrm>
            <a:off x="312225" y="964000"/>
            <a:ext cx="3835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Multimodal features</a:t>
            </a:r>
            <a:r>
              <a:rPr lang="en-GB" sz="1200"/>
              <a:t> are concatenated with a </a:t>
            </a:r>
            <a:r>
              <a:rPr b="1" lang="en-GB" sz="1200"/>
              <a:t>learned subject embedding</a:t>
            </a:r>
            <a:r>
              <a:rPr lang="en-GB" sz="1200"/>
              <a:t> derived from one-hot encoded subject IDs.</a:t>
            </a:r>
            <a:br>
              <a:rPr lang="en-GB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 </a:t>
            </a:r>
            <a:r>
              <a:rPr b="1" lang="en-GB" sz="1200"/>
              <a:t>shared backbone network</a:t>
            </a:r>
            <a:r>
              <a:rPr lang="en-GB" sz="1200"/>
              <a:t> learns </a:t>
            </a:r>
            <a:r>
              <a:rPr b="1" lang="en-GB" sz="1200"/>
              <a:t>common representations</a:t>
            </a:r>
            <a:r>
              <a:rPr lang="en-GB" sz="1200"/>
              <a:t> across all participants.</a:t>
            </a:r>
            <a:br>
              <a:rPr lang="en-GB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Subject-specific regression heads</a:t>
            </a:r>
            <a:r>
              <a:rPr lang="en-GB" sz="1200"/>
              <a:t> model </a:t>
            </a:r>
            <a:r>
              <a:rPr b="1" lang="en-GB" sz="1200"/>
              <a:t>individual variability</a:t>
            </a:r>
            <a:r>
              <a:rPr lang="en-GB" sz="1200"/>
              <a:t> in brain responses.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s Default 2025">
  <a:themeElements>
    <a:clrScheme name="Simple Light">
      <a:dk1>
        <a:srgbClr val="201C20"/>
      </a:dk1>
      <a:lt1>
        <a:srgbClr val="FFFFFF"/>
      </a:lt1>
      <a:dk2>
        <a:srgbClr val="818198"/>
      </a:dk2>
      <a:lt2>
        <a:srgbClr val="F9F9FA"/>
      </a:lt2>
      <a:accent1>
        <a:srgbClr val="4340FF"/>
      </a:accent1>
      <a:accent2>
        <a:srgbClr val="7E7CF0"/>
      </a:accent2>
      <a:accent3>
        <a:srgbClr val="FF794F"/>
      </a:accent3>
      <a:accent4>
        <a:srgbClr val="FFD90F"/>
      </a:accent4>
      <a:accent5>
        <a:srgbClr val="41A977"/>
      </a:accent5>
      <a:accent6>
        <a:srgbClr val="DD4D40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s Default 2025">
  <a:themeElements>
    <a:clrScheme name="Simple Light">
      <a:dk1>
        <a:srgbClr val="201C20"/>
      </a:dk1>
      <a:lt1>
        <a:srgbClr val="FFFFFF"/>
      </a:lt1>
      <a:dk2>
        <a:srgbClr val="818198"/>
      </a:dk2>
      <a:lt2>
        <a:srgbClr val="F9F9FA"/>
      </a:lt2>
      <a:accent1>
        <a:srgbClr val="4340FF"/>
      </a:accent1>
      <a:accent2>
        <a:srgbClr val="7E7CF0"/>
      </a:accent2>
      <a:accent3>
        <a:srgbClr val="FF794F"/>
      </a:accent3>
      <a:accent4>
        <a:srgbClr val="FFD90F"/>
      </a:accent4>
      <a:accent5>
        <a:srgbClr val="41A977"/>
      </a:accent5>
      <a:accent6>
        <a:srgbClr val="DD4D40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